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96" r:id="rId1"/>
  </p:sldMasterIdLst>
  <p:handoutMasterIdLst>
    <p:handoutMasterId r:id="rId20"/>
  </p:handoutMasterIdLst>
  <p:sldIdLst>
    <p:sldId id="256" r:id="rId2"/>
    <p:sldId id="257" r:id="rId3"/>
    <p:sldId id="258" r:id="rId4"/>
    <p:sldId id="259" r:id="rId5"/>
    <p:sldId id="261" r:id="rId6"/>
    <p:sldId id="265" r:id="rId7"/>
    <p:sldId id="266" r:id="rId8"/>
    <p:sldId id="267" r:id="rId9"/>
    <p:sldId id="268" r:id="rId10"/>
    <p:sldId id="269" r:id="rId11"/>
    <p:sldId id="262" r:id="rId12"/>
    <p:sldId id="271" r:id="rId13"/>
    <p:sldId id="274" r:id="rId14"/>
    <p:sldId id="272" r:id="rId15"/>
    <p:sldId id="273" r:id="rId16"/>
    <p:sldId id="263" r:id="rId17"/>
    <p:sldId id="260" r:id="rId18"/>
    <p:sldId id="270" r:id="rId19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sine2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sine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HRS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E:\S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lineChart>
        <c:grouping val="standard"/>
        <c:ser>
          <c:idx val="0"/>
          <c:order val="0"/>
          <c:tx>
            <c:strRef>
              <c:f>sine2!$B$1:$B$2</c:f>
              <c:strCache>
                <c:ptCount val="1"/>
                <c:pt idx="0">
                  <c:v>0 10.00  0</c:v>
                </c:pt>
              </c:strCache>
            </c:strRef>
          </c:tx>
          <c:marker>
            <c:symbol val="none"/>
          </c:marker>
          <c:val>
            <c:numRef>
              <c:f>sine2!$B$3:$B$701</c:f>
              <c:numCache>
                <c:formatCode>General</c:formatCode>
                <c:ptCount val="699"/>
                <c:pt idx="0">
                  <c:v>0.37000000000000022</c:v>
                </c:pt>
                <c:pt idx="1">
                  <c:v>0.74000000000000044</c:v>
                </c:pt>
                <c:pt idx="2">
                  <c:v>1.1200000000000001</c:v>
                </c:pt>
                <c:pt idx="3">
                  <c:v>1.49</c:v>
                </c:pt>
                <c:pt idx="4">
                  <c:v>1.85</c:v>
                </c:pt>
                <c:pt idx="5">
                  <c:v>2.2000000000000002</c:v>
                </c:pt>
                <c:pt idx="6">
                  <c:v>2.5499999999999998</c:v>
                </c:pt>
                <c:pt idx="7">
                  <c:v>2.8899999999999997</c:v>
                </c:pt>
                <c:pt idx="8">
                  <c:v>3.21</c:v>
                </c:pt>
                <c:pt idx="9">
                  <c:v>3.52</c:v>
                </c:pt>
                <c:pt idx="10">
                  <c:v>3.82</c:v>
                </c:pt>
                <c:pt idx="11">
                  <c:v>4.1099999999999985</c:v>
                </c:pt>
                <c:pt idx="12">
                  <c:v>4.37</c:v>
                </c:pt>
                <c:pt idx="13">
                  <c:v>4.6199999999999966</c:v>
                </c:pt>
                <c:pt idx="14">
                  <c:v>4.8499999999999996</c:v>
                </c:pt>
                <c:pt idx="15">
                  <c:v>5.0599999999999996</c:v>
                </c:pt>
                <c:pt idx="16">
                  <c:v>5.25</c:v>
                </c:pt>
                <c:pt idx="17">
                  <c:v>5.4300000000000024</c:v>
                </c:pt>
                <c:pt idx="18">
                  <c:v>5.58</c:v>
                </c:pt>
                <c:pt idx="19">
                  <c:v>5.7</c:v>
                </c:pt>
                <c:pt idx="20">
                  <c:v>5.81</c:v>
                </c:pt>
                <c:pt idx="21">
                  <c:v>5.89</c:v>
                </c:pt>
                <c:pt idx="22">
                  <c:v>5.95</c:v>
                </c:pt>
                <c:pt idx="23">
                  <c:v>5.98</c:v>
                </c:pt>
                <c:pt idx="24">
                  <c:v>5.99</c:v>
                </c:pt>
                <c:pt idx="25">
                  <c:v>5.98</c:v>
                </c:pt>
                <c:pt idx="26">
                  <c:v>5.95</c:v>
                </c:pt>
                <c:pt idx="27">
                  <c:v>5.89</c:v>
                </c:pt>
                <c:pt idx="28">
                  <c:v>5.81</c:v>
                </c:pt>
                <c:pt idx="29">
                  <c:v>5.7</c:v>
                </c:pt>
                <c:pt idx="30">
                  <c:v>5.58</c:v>
                </c:pt>
                <c:pt idx="31">
                  <c:v>5.4300000000000024</c:v>
                </c:pt>
                <c:pt idx="32">
                  <c:v>5.25</c:v>
                </c:pt>
                <c:pt idx="33">
                  <c:v>5.0599999999999996</c:v>
                </c:pt>
                <c:pt idx="34">
                  <c:v>4.8499999999999996</c:v>
                </c:pt>
                <c:pt idx="35">
                  <c:v>4.6199999999999966</c:v>
                </c:pt>
                <c:pt idx="36">
                  <c:v>4.37</c:v>
                </c:pt>
                <c:pt idx="37">
                  <c:v>4.1099999999999985</c:v>
                </c:pt>
                <c:pt idx="38">
                  <c:v>3.82</c:v>
                </c:pt>
                <c:pt idx="39">
                  <c:v>3.52</c:v>
                </c:pt>
                <c:pt idx="40">
                  <c:v>3.21</c:v>
                </c:pt>
                <c:pt idx="41">
                  <c:v>2.8899999999999997</c:v>
                </c:pt>
                <c:pt idx="42">
                  <c:v>2.5499999999999998</c:v>
                </c:pt>
                <c:pt idx="43">
                  <c:v>2.2000000000000002</c:v>
                </c:pt>
                <c:pt idx="44">
                  <c:v>1.85</c:v>
                </c:pt>
                <c:pt idx="45">
                  <c:v>1.49</c:v>
                </c:pt>
                <c:pt idx="46">
                  <c:v>1.1200000000000001</c:v>
                </c:pt>
                <c:pt idx="47">
                  <c:v>0.74000000000000044</c:v>
                </c:pt>
                <c:pt idx="48">
                  <c:v>0.37000000000000022</c:v>
                </c:pt>
                <c:pt idx="49">
                  <c:v>0</c:v>
                </c:pt>
                <c:pt idx="50">
                  <c:v>-0.37000000000000022</c:v>
                </c:pt>
                <c:pt idx="51">
                  <c:v>-0.74000000000000044</c:v>
                </c:pt>
                <c:pt idx="52">
                  <c:v>-1.1200000000000001</c:v>
                </c:pt>
                <c:pt idx="53">
                  <c:v>-1.49</c:v>
                </c:pt>
                <c:pt idx="54">
                  <c:v>-1.85</c:v>
                </c:pt>
                <c:pt idx="55">
                  <c:v>-2.2000000000000002</c:v>
                </c:pt>
                <c:pt idx="56">
                  <c:v>-2.5499999999999998</c:v>
                </c:pt>
                <c:pt idx="57">
                  <c:v>-2.8899999999999997</c:v>
                </c:pt>
                <c:pt idx="58">
                  <c:v>-3.21</c:v>
                </c:pt>
                <c:pt idx="59">
                  <c:v>-3.52</c:v>
                </c:pt>
                <c:pt idx="60">
                  <c:v>-3.82</c:v>
                </c:pt>
                <c:pt idx="61">
                  <c:v>-4.1099999999999985</c:v>
                </c:pt>
                <c:pt idx="62">
                  <c:v>-4.37</c:v>
                </c:pt>
                <c:pt idx="63">
                  <c:v>-4.6199999999999966</c:v>
                </c:pt>
                <c:pt idx="64">
                  <c:v>-4.8499999999999996</c:v>
                </c:pt>
                <c:pt idx="65">
                  <c:v>-5.0599999999999996</c:v>
                </c:pt>
                <c:pt idx="66">
                  <c:v>-5.25</c:v>
                </c:pt>
                <c:pt idx="67">
                  <c:v>-5.4300000000000024</c:v>
                </c:pt>
                <c:pt idx="68">
                  <c:v>-5.58</c:v>
                </c:pt>
                <c:pt idx="69">
                  <c:v>-5.7</c:v>
                </c:pt>
                <c:pt idx="70">
                  <c:v>-5.81</c:v>
                </c:pt>
                <c:pt idx="71">
                  <c:v>-5.89</c:v>
                </c:pt>
                <c:pt idx="72">
                  <c:v>-5.95</c:v>
                </c:pt>
                <c:pt idx="73">
                  <c:v>-5.98</c:v>
                </c:pt>
                <c:pt idx="74">
                  <c:v>-5.99</c:v>
                </c:pt>
                <c:pt idx="75">
                  <c:v>-5.98</c:v>
                </c:pt>
                <c:pt idx="76">
                  <c:v>-5.95</c:v>
                </c:pt>
                <c:pt idx="77">
                  <c:v>-5.89</c:v>
                </c:pt>
                <c:pt idx="78">
                  <c:v>-5.81</c:v>
                </c:pt>
                <c:pt idx="79">
                  <c:v>-5.7</c:v>
                </c:pt>
                <c:pt idx="80">
                  <c:v>-5.58</c:v>
                </c:pt>
                <c:pt idx="81">
                  <c:v>-5.4300000000000024</c:v>
                </c:pt>
                <c:pt idx="82">
                  <c:v>-5.25</c:v>
                </c:pt>
                <c:pt idx="83">
                  <c:v>-5.0599999999999996</c:v>
                </c:pt>
                <c:pt idx="84">
                  <c:v>-4.8499999999999996</c:v>
                </c:pt>
                <c:pt idx="85">
                  <c:v>-4.6199999999999966</c:v>
                </c:pt>
                <c:pt idx="86">
                  <c:v>-4.37</c:v>
                </c:pt>
                <c:pt idx="87">
                  <c:v>-4.1099999999999985</c:v>
                </c:pt>
                <c:pt idx="88">
                  <c:v>-3.82</c:v>
                </c:pt>
                <c:pt idx="89">
                  <c:v>-3.52</c:v>
                </c:pt>
                <c:pt idx="90">
                  <c:v>-3.21</c:v>
                </c:pt>
                <c:pt idx="91">
                  <c:v>-2.8899999999999997</c:v>
                </c:pt>
                <c:pt idx="92">
                  <c:v>-2.5499999999999998</c:v>
                </c:pt>
                <c:pt idx="93">
                  <c:v>-2.2000000000000002</c:v>
                </c:pt>
                <c:pt idx="94">
                  <c:v>-1.85</c:v>
                </c:pt>
                <c:pt idx="95">
                  <c:v>-1.49</c:v>
                </c:pt>
                <c:pt idx="96">
                  <c:v>-1.1200000000000001</c:v>
                </c:pt>
                <c:pt idx="97">
                  <c:v>-0.74000000000000044</c:v>
                </c:pt>
                <c:pt idx="98">
                  <c:v>-0.37000000000000022</c:v>
                </c:pt>
                <c:pt idx="99">
                  <c:v>0</c:v>
                </c:pt>
                <c:pt idx="100">
                  <c:v>0.37000000000000022</c:v>
                </c:pt>
                <c:pt idx="101">
                  <c:v>0.74000000000000044</c:v>
                </c:pt>
                <c:pt idx="102">
                  <c:v>1.1200000000000001</c:v>
                </c:pt>
                <c:pt idx="103">
                  <c:v>1.49</c:v>
                </c:pt>
                <c:pt idx="104">
                  <c:v>1.85</c:v>
                </c:pt>
                <c:pt idx="105">
                  <c:v>2.2000000000000002</c:v>
                </c:pt>
                <c:pt idx="106">
                  <c:v>2.5499999999999998</c:v>
                </c:pt>
                <c:pt idx="107">
                  <c:v>2.8899999999999997</c:v>
                </c:pt>
                <c:pt idx="108">
                  <c:v>3.21</c:v>
                </c:pt>
                <c:pt idx="109">
                  <c:v>3.52</c:v>
                </c:pt>
                <c:pt idx="110">
                  <c:v>3.82</c:v>
                </c:pt>
                <c:pt idx="111">
                  <c:v>4.1099999999999985</c:v>
                </c:pt>
                <c:pt idx="112">
                  <c:v>4.37</c:v>
                </c:pt>
                <c:pt idx="113">
                  <c:v>4.6199999999999966</c:v>
                </c:pt>
                <c:pt idx="114">
                  <c:v>4.8499999999999996</c:v>
                </c:pt>
                <c:pt idx="115">
                  <c:v>5.0599999999999996</c:v>
                </c:pt>
                <c:pt idx="116">
                  <c:v>5.25</c:v>
                </c:pt>
                <c:pt idx="117">
                  <c:v>5.4300000000000024</c:v>
                </c:pt>
                <c:pt idx="118">
                  <c:v>5.58</c:v>
                </c:pt>
                <c:pt idx="119">
                  <c:v>5.7</c:v>
                </c:pt>
                <c:pt idx="120">
                  <c:v>5.81</c:v>
                </c:pt>
                <c:pt idx="121">
                  <c:v>5.89</c:v>
                </c:pt>
                <c:pt idx="122">
                  <c:v>5.95</c:v>
                </c:pt>
                <c:pt idx="123">
                  <c:v>5.98</c:v>
                </c:pt>
                <c:pt idx="124">
                  <c:v>5.99</c:v>
                </c:pt>
                <c:pt idx="125">
                  <c:v>5.98</c:v>
                </c:pt>
                <c:pt idx="126">
                  <c:v>5.95</c:v>
                </c:pt>
                <c:pt idx="127">
                  <c:v>5.89</c:v>
                </c:pt>
                <c:pt idx="128">
                  <c:v>5.81</c:v>
                </c:pt>
                <c:pt idx="129">
                  <c:v>5.7</c:v>
                </c:pt>
                <c:pt idx="130">
                  <c:v>5.58</c:v>
                </c:pt>
                <c:pt idx="131">
                  <c:v>5.4300000000000024</c:v>
                </c:pt>
                <c:pt idx="132">
                  <c:v>5.25</c:v>
                </c:pt>
                <c:pt idx="133">
                  <c:v>5.0599999999999996</c:v>
                </c:pt>
                <c:pt idx="134">
                  <c:v>4.8499999999999996</c:v>
                </c:pt>
                <c:pt idx="135">
                  <c:v>4.6199999999999966</c:v>
                </c:pt>
                <c:pt idx="136">
                  <c:v>4.37</c:v>
                </c:pt>
                <c:pt idx="137">
                  <c:v>4.1099999999999985</c:v>
                </c:pt>
                <c:pt idx="138">
                  <c:v>3.82</c:v>
                </c:pt>
                <c:pt idx="139">
                  <c:v>3.52</c:v>
                </c:pt>
                <c:pt idx="140">
                  <c:v>3.21</c:v>
                </c:pt>
                <c:pt idx="141">
                  <c:v>2.8899999999999997</c:v>
                </c:pt>
                <c:pt idx="142">
                  <c:v>2.5499999999999998</c:v>
                </c:pt>
                <c:pt idx="143">
                  <c:v>2.2000000000000002</c:v>
                </c:pt>
                <c:pt idx="144">
                  <c:v>1.85</c:v>
                </c:pt>
                <c:pt idx="145">
                  <c:v>1.49</c:v>
                </c:pt>
                <c:pt idx="146">
                  <c:v>1.1200000000000001</c:v>
                </c:pt>
                <c:pt idx="147">
                  <c:v>0.74000000000000044</c:v>
                </c:pt>
                <c:pt idx="148">
                  <c:v>0.37000000000000022</c:v>
                </c:pt>
                <c:pt idx="149">
                  <c:v>0</c:v>
                </c:pt>
                <c:pt idx="150">
                  <c:v>-0.37000000000000022</c:v>
                </c:pt>
                <c:pt idx="151">
                  <c:v>-0.74000000000000044</c:v>
                </c:pt>
                <c:pt idx="152">
                  <c:v>-1.1200000000000001</c:v>
                </c:pt>
                <c:pt idx="153">
                  <c:v>-1.49</c:v>
                </c:pt>
                <c:pt idx="154">
                  <c:v>-1.85</c:v>
                </c:pt>
                <c:pt idx="155">
                  <c:v>-2.2000000000000002</c:v>
                </c:pt>
                <c:pt idx="156">
                  <c:v>-2.5499999999999998</c:v>
                </c:pt>
                <c:pt idx="157">
                  <c:v>-2.8899999999999997</c:v>
                </c:pt>
                <c:pt idx="158">
                  <c:v>-3.21</c:v>
                </c:pt>
                <c:pt idx="159">
                  <c:v>-3.52</c:v>
                </c:pt>
                <c:pt idx="160">
                  <c:v>-3.82</c:v>
                </c:pt>
                <c:pt idx="161">
                  <c:v>-4.1099999999999985</c:v>
                </c:pt>
                <c:pt idx="162">
                  <c:v>-4.37</c:v>
                </c:pt>
                <c:pt idx="163">
                  <c:v>-4.6199999999999966</c:v>
                </c:pt>
                <c:pt idx="164">
                  <c:v>-4.8499999999999996</c:v>
                </c:pt>
                <c:pt idx="165">
                  <c:v>-5.0599999999999996</c:v>
                </c:pt>
                <c:pt idx="166">
                  <c:v>-5.25</c:v>
                </c:pt>
                <c:pt idx="167">
                  <c:v>-5.4300000000000024</c:v>
                </c:pt>
                <c:pt idx="168">
                  <c:v>-5.58</c:v>
                </c:pt>
                <c:pt idx="169">
                  <c:v>-5.7</c:v>
                </c:pt>
                <c:pt idx="170">
                  <c:v>-5.81</c:v>
                </c:pt>
                <c:pt idx="171">
                  <c:v>-5.89</c:v>
                </c:pt>
                <c:pt idx="172">
                  <c:v>-5.95</c:v>
                </c:pt>
                <c:pt idx="173">
                  <c:v>-5.98</c:v>
                </c:pt>
                <c:pt idx="174">
                  <c:v>-5.99</c:v>
                </c:pt>
                <c:pt idx="175">
                  <c:v>-5.98</c:v>
                </c:pt>
                <c:pt idx="176">
                  <c:v>-5.95</c:v>
                </c:pt>
                <c:pt idx="177">
                  <c:v>-5.89</c:v>
                </c:pt>
                <c:pt idx="178">
                  <c:v>-5.81</c:v>
                </c:pt>
                <c:pt idx="179">
                  <c:v>-5.7</c:v>
                </c:pt>
                <c:pt idx="180">
                  <c:v>-5.58</c:v>
                </c:pt>
                <c:pt idx="181">
                  <c:v>-5.4300000000000024</c:v>
                </c:pt>
                <c:pt idx="182">
                  <c:v>-5.25</c:v>
                </c:pt>
                <c:pt idx="183">
                  <c:v>-5.0599999999999996</c:v>
                </c:pt>
                <c:pt idx="184">
                  <c:v>-4.8499999999999996</c:v>
                </c:pt>
                <c:pt idx="185">
                  <c:v>-4.6199999999999966</c:v>
                </c:pt>
                <c:pt idx="186">
                  <c:v>-4.37</c:v>
                </c:pt>
                <c:pt idx="187">
                  <c:v>-4.1099999999999985</c:v>
                </c:pt>
                <c:pt idx="188">
                  <c:v>-3.82</c:v>
                </c:pt>
                <c:pt idx="189">
                  <c:v>-3.52</c:v>
                </c:pt>
                <c:pt idx="190">
                  <c:v>-3.21</c:v>
                </c:pt>
                <c:pt idx="191">
                  <c:v>-2.8899999999999997</c:v>
                </c:pt>
                <c:pt idx="192">
                  <c:v>-2.5499999999999998</c:v>
                </c:pt>
                <c:pt idx="193">
                  <c:v>-2.2000000000000002</c:v>
                </c:pt>
                <c:pt idx="194">
                  <c:v>-1.85</c:v>
                </c:pt>
                <c:pt idx="195">
                  <c:v>-1.49</c:v>
                </c:pt>
                <c:pt idx="196">
                  <c:v>-1.1200000000000001</c:v>
                </c:pt>
                <c:pt idx="197">
                  <c:v>-0.74000000000000044</c:v>
                </c:pt>
                <c:pt idx="198">
                  <c:v>-0.37000000000000022</c:v>
                </c:pt>
                <c:pt idx="199">
                  <c:v>0</c:v>
                </c:pt>
                <c:pt idx="200">
                  <c:v>0.37000000000000022</c:v>
                </c:pt>
                <c:pt idx="201">
                  <c:v>0.74000000000000044</c:v>
                </c:pt>
                <c:pt idx="202">
                  <c:v>1.1200000000000001</c:v>
                </c:pt>
                <c:pt idx="203">
                  <c:v>1.49</c:v>
                </c:pt>
                <c:pt idx="204">
                  <c:v>1.85</c:v>
                </c:pt>
                <c:pt idx="205">
                  <c:v>2.2000000000000002</c:v>
                </c:pt>
                <c:pt idx="206">
                  <c:v>2.5499999999999998</c:v>
                </c:pt>
                <c:pt idx="207">
                  <c:v>2.8899999999999997</c:v>
                </c:pt>
                <c:pt idx="208">
                  <c:v>3.21</c:v>
                </c:pt>
                <c:pt idx="209">
                  <c:v>3.52</c:v>
                </c:pt>
                <c:pt idx="210">
                  <c:v>3.82</c:v>
                </c:pt>
                <c:pt idx="211">
                  <c:v>4.1099999999999985</c:v>
                </c:pt>
                <c:pt idx="212">
                  <c:v>4.37</c:v>
                </c:pt>
                <c:pt idx="213">
                  <c:v>4.6199999999999966</c:v>
                </c:pt>
                <c:pt idx="214">
                  <c:v>4.8499999999999996</c:v>
                </c:pt>
                <c:pt idx="215">
                  <c:v>5.0599999999999996</c:v>
                </c:pt>
                <c:pt idx="216">
                  <c:v>5.25</c:v>
                </c:pt>
                <c:pt idx="217">
                  <c:v>5.4300000000000024</c:v>
                </c:pt>
                <c:pt idx="218">
                  <c:v>5.58</c:v>
                </c:pt>
                <c:pt idx="219">
                  <c:v>5.7</c:v>
                </c:pt>
                <c:pt idx="220">
                  <c:v>5.81</c:v>
                </c:pt>
                <c:pt idx="221">
                  <c:v>5.89</c:v>
                </c:pt>
                <c:pt idx="222">
                  <c:v>5.95</c:v>
                </c:pt>
                <c:pt idx="223">
                  <c:v>5.98</c:v>
                </c:pt>
                <c:pt idx="224">
                  <c:v>5.99</c:v>
                </c:pt>
                <c:pt idx="225">
                  <c:v>5.98</c:v>
                </c:pt>
                <c:pt idx="226">
                  <c:v>5.95</c:v>
                </c:pt>
                <c:pt idx="227">
                  <c:v>5.89</c:v>
                </c:pt>
                <c:pt idx="228">
                  <c:v>5.81</c:v>
                </c:pt>
                <c:pt idx="229">
                  <c:v>5.7</c:v>
                </c:pt>
                <c:pt idx="230">
                  <c:v>5.58</c:v>
                </c:pt>
                <c:pt idx="231">
                  <c:v>5.4300000000000024</c:v>
                </c:pt>
                <c:pt idx="232">
                  <c:v>5.25</c:v>
                </c:pt>
                <c:pt idx="233">
                  <c:v>5.0599999999999996</c:v>
                </c:pt>
                <c:pt idx="234">
                  <c:v>4.8499999999999996</c:v>
                </c:pt>
                <c:pt idx="235">
                  <c:v>4.6199999999999966</c:v>
                </c:pt>
                <c:pt idx="236">
                  <c:v>4.37</c:v>
                </c:pt>
                <c:pt idx="237">
                  <c:v>4.1099999999999985</c:v>
                </c:pt>
                <c:pt idx="238">
                  <c:v>3.82</c:v>
                </c:pt>
                <c:pt idx="239">
                  <c:v>3.52</c:v>
                </c:pt>
                <c:pt idx="240">
                  <c:v>3.21</c:v>
                </c:pt>
                <c:pt idx="241">
                  <c:v>2.8899999999999997</c:v>
                </c:pt>
                <c:pt idx="242">
                  <c:v>2.5499999999999998</c:v>
                </c:pt>
                <c:pt idx="243">
                  <c:v>2.2000000000000002</c:v>
                </c:pt>
                <c:pt idx="244">
                  <c:v>1.85</c:v>
                </c:pt>
                <c:pt idx="245">
                  <c:v>1.49</c:v>
                </c:pt>
                <c:pt idx="246">
                  <c:v>1.1200000000000001</c:v>
                </c:pt>
                <c:pt idx="247">
                  <c:v>0.74000000000000044</c:v>
                </c:pt>
                <c:pt idx="248">
                  <c:v>0.37000000000000022</c:v>
                </c:pt>
                <c:pt idx="249">
                  <c:v>0</c:v>
                </c:pt>
                <c:pt idx="250">
                  <c:v>-0.37000000000000022</c:v>
                </c:pt>
                <c:pt idx="251">
                  <c:v>-0.74000000000000044</c:v>
                </c:pt>
                <c:pt idx="252">
                  <c:v>-1.1200000000000001</c:v>
                </c:pt>
                <c:pt idx="253">
                  <c:v>-1.49</c:v>
                </c:pt>
                <c:pt idx="254">
                  <c:v>-1.85</c:v>
                </c:pt>
                <c:pt idx="255">
                  <c:v>-2.2000000000000002</c:v>
                </c:pt>
                <c:pt idx="256">
                  <c:v>-2.5499999999999998</c:v>
                </c:pt>
                <c:pt idx="257">
                  <c:v>-2.8899999999999997</c:v>
                </c:pt>
                <c:pt idx="258">
                  <c:v>-3.21</c:v>
                </c:pt>
                <c:pt idx="259">
                  <c:v>-3.52</c:v>
                </c:pt>
                <c:pt idx="260">
                  <c:v>-3.82</c:v>
                </c:pt>
                <c:pt idx="261">
                  <c:v>-4.1099999999999985</c:v>
                </c:pt>
                <c:pt idx="262">
                  <c:v>-4.37</c:v>
                </c:pt>
                <c:pt idx="263">
                  <c:v>-4.6199999999999966</c:v>
                </c:pt>
                <c:pt idx="264">
                  <c:v>-4.8499999999999996</c:v>
                </c:pt>
                <c:pt idx="265">
                  <c:v>-5.0599999999999996</c:v>
                </c:pt>
                <c:pt idx="266">
                  <c:v>-5.25</c:v>
                </c:pt>
                <c:pt idx="267">
                  <c:v>-5.4300000000000024</c:v>
                </c:pt>
                <c:pt idx="268">
                  <c:v>-5.58</c:v>
                </c:pt>
                <c:pt idx="269">
                  <c:v>-5.7</c:v>
                </c:pt>
                <c:pt idx="270">
                  <c:v>-5.81</c:v>
                </c:pt>
                <c:pt idx="271">
                  <c:v>-5.89</c:v>
                </c:pt>
                <c:pt idx="272">
                  <c:v>-5.95</c:v>
                </c:pt>
                <c:pt idx="273">
                  <c:v>-5.98</c:v>
                </c:pt>
                <c:pt idx="274">
                  <c:v>-5.99</c:v>
                </c:pt>
                <c:pt idx="275">
                  <c:v>-5.98</c:v>
                </c:pt>
                <c:pt idx="276">
                  <c:v>-5.95</c:v>
                </c:pt>
                <c:pt idx="277">
                  <c:v>-5.89</c:v>
                </c:pt>
                <c:pt idx="278">
                  <c:v>-5.81</c:v>
                </c:pt>
                <c:pt idx="279">
                  <c:v>-5.7</c:v>
                </c:pt>
                <c:pt idx="280">
                  <c:v>-5.58</c:v>
                </c:pt>
                <c:pt idx="281">
                  <c:v>-5.4300000000000024</c:v>
                </c:pt>
                <c:pt idx="282">
                  <c:v>-5.25</c:v>
                </c:pt>
                <c:pt idx="283">
                  <c:v>-5.0599999999999996</c:v>
                </c:pt>
                <c:pt idx="284">
                  <c:v>-4.8499999999999996</c:v>
                </c:pt>
                <c:pt idx="285">
                  <c:v>-4.6199999999999966</c:v>
                </c:pt>
                <c:pt idx="286">
                  <c:v>-4.37</c:v>
                </c:pt>
                <c:pt idx="287">
                  <c:v>-4.1099999999999985</c:v>
                </c:pt>
                <c:pt idx="288">
                  <c:v>-3.82</c:v>
                </c:pt>
                <c:pt idx="289">
                  <c:v>-3.52</c:v>
                </c:pt>
                <c:pt idx="290">
                  <c:v>-3.21</c:v>
                </c:pt>
                <c:pt idx="291">
                  <c:v>-2.8899999999999997</c:v>
                </c:pt>
                <c:pt idx="292">
                  <c:v>-2.5499999999999998</c:v>
                </c:pt>
                <c:pt idx="293">
                  <c:v>-2.2000000000000002</c:v>
                </c:pt>
                <c:pt idx="294">
                  <c:v>-1.85</c:v>
                </c:pt>
                <c:pt idx="295">
                  <c:v>-1.49</c:v>
                </c:pt>
                <c:pt idx="296">
                  <c:v>-1.1200000000000001</c:v>
                </c:pt>
                <c:pt idx="297">
                  <c:v>-0.74000000000000044</c:v>
                </c:pt>
                <c:pt idx="298">
                  <c:v>-0.37000000000000022</c:v>
                </c:pt>
                <c:pt idx="299">
                  <c:v>0</c:v>
                </c:pt>
                <c:pt idx="300">
                  <c:v>0.37000000000000022</c:v>
                </c:pt>
                <c:pt idx="301">
                  <c:v>0.74000000000000044</c:v>
                </c:pt>
                <c:pt idx="302">
                  <c:v>1.1200000000000001</c:v>
                </c:pt>
                <c:pt idx="303">
                  <c:v>1.49</c:v>
                </c:pt>
                <c:pt idx="304">
                  <c:v>1.85</c:v>
                </c:pt>
                <c:pt idx="305">
                  <c:v>2.2000000000000002</c:v>
                </c:pt>
                <c:pt idx="306">
                  <c:v>2.5499999999999998</c:v>
                </c:pt>
                <c:pt idx="307">
                  <c:v>2.8899999999999997</c:v>
                </c:pt>
                <c:pt idx="308">
                  <c:v>3.21</c:v>
                </c:pt>
                <c:pt idx="309">
                  <c:v>3.52</c:v>
                </c:pt>
                <c:pt idx="310">
                  <c:v>3.82</c:v>
                </c:pt>
                <c:pt idx="311">
                  <c:v>4.1099999999999985</c:v>
                </c:pt>
                <c:pt idx="312">
                  <c:v>4.37</c:v>
                </c:pt>
                <c:pt idx="313">
                  <c:v>4.6199999999999966</c:v>
                </c:pt>
                <c:pt idx="314">
                  <c:v>4.8499999999999996</c:v>
                </c:pt>
                <c:pt idx="315">
                  <c:v>5.0599999999999996</c:v>
                </c:pt>
                <c:pt idx="316">
                  <c:v>5.25</c:v>
                </c:pt>
                <c:pt idx="317">
                  <c:v>5.4300000000000024</c:v>
                </c:pt>
                <c:pt idx="318">
                  <c:v>5.58</c:v>
                </c:pt>
                <c:pt idx="319">
                  <c:v>5.7</c:v>
                </c:pt>
                <c:pt idx="320">
                  <c:v>5.81</c:v>
                </c:pt>
                <c:pt idx="321">
                  <c:v>5.89</c:v>
                </c:pt>
                <c:pt idx="322">
                  <c:v>5.95</c:v>
                </c:pt>
                <c:pt idx="323">
                  <c:v>5.98</c:v>
                </c:pt>
                <c:pt idx="324">
                  <c:v>5.99</c:v>
                </c:pt>
                <c:pt idx="325">
                  <c:v>5.98</c:v>
                </c:pt>
                <c:pt idx="326">
                  <c:v>5.95</c:v>
                </c:pt>
                <c:pt idx="327">
                  <c:v>5.89</c:v>
                </c:pt>
                <c:pt idx="328">
                  <c:v>5.81</c:v>
                </c:pt>
                <c:pt idx="329">
                  <c:v>5.7</c:v>
                </c:pt>
                <c:pt idx="330">
                  <c:v>5.58</c:v>
                </c:pt>
                <c:pt idx="331">
                  <c:v>5.4300000000000024</c:v>
                </c:pt>
                <c:pt idx="332">
                  <c:v>5.25</c:v>
                </c:pt>
                <c:pt idx="333">
                  <c:v>5.0599999999999996</c:v>
                </c:pt>
                <c:pt idx="334">
                  <c:v>4.8499999999999996</c:v>
                </c:pt>
                <c:pt idx="335">
                  <c:v>4.6199999999999966</c:v>
                </c:pt>
                <c:pt idx="336">
                  <c:v>4.37</c:v>
                </c:pt>
                <c:pt idx="337">
                  <c:v>4.1099999999999985</c:v>
                </c:pt>
                <c:pt idx="338">
                  <c:v>3.82</c:v>
                </c:pt>
                <c:pt idx="339">
                  <c:v>3.52</c:v>
                </c:pt>
                <c:pt idx="340">
                  <c:v>3.21</c:v>
                </c:pt>
                <c:pt idx="341">
                  <c:v>2.8899999999999997</c:v>
                </c:pt>
                <c:pt idx="342">
                  <c:v>2.5499999999999998</c:v>
                </c:pt>
                <c:pt idx="343">
                  <c:v>2.2000000000000002</c:v>
                </c:pt>
                <c:pt idx="344">
                  <c:v>1.85</c:v>
                </c:pt>
                <c:pt idx="345">
                  <c:v>1.49</c:v>
                </c:pt>
                <c:pt idx="346">
                  <c:v>1.1200000000000001</c:v>
                </c:pt>
                <c:pt idx="347">
                  <c:v>0.74000000000000044</c:v>
                </c:pt>
                <c:pt idx="348">
                  <c:v>0.37000000000000022</c:v>
                </c:pt>
                <c:pt idx="349">
                  <c:v>0</c:v>
                </c:pt>
                <c:pt idx="350">
                  <c:v>-0.37000000000000022</c:v>
                </c:pt>
                <c:pt idx="351">
                  <c:v>-0.74000000000000044</c:v>
                </c:pt>
                <c:pt idx="352">
                  <c:v>-1.1200000000000001</c:v>
                </c:pt>
                <c:pt idx="353">
                  <c:v>-1.49</c:v>
                </c:pt>
                <c:pt idx="354">
                  <c:v>-1.85</c:v>
                </c:pt>
                <c:pt idx="355">
                  <c:v>-2.2000000000000002</c:v>
                </c:pt>
                <c:pt idx="356">
                  <c:v>-2.5499999999999998</c:v>
                </c:pt>
                <c:pt idx="357">
                  <c:v>-2.8899999999999997</c:v>
                </c:pt>
                <c:pt idx="358">
                  <c:v>-3.21</c:v>
                </c:pt>
                <c:pt idx="359">
                  <c:v>-3.52</c:v>
                </c:pt>
                <c:pt idx="360">
                  <c:v>-3.82</c:v>
                </c:pt>
                <c:pt idx="361">
                  <c:v>-4.1099999999999985</c:v>
                </c:pt>
                <c:pt idx="362">
                  <c:v>-4.37</c:v>
                </c:pt>
                <c:pt idx="363">
                  <c:v>-4.6199999999999966</c:v>
                </c:pt>
                <c:pt idx="364">
                  <c:v>-4.8499999999999996</c:v>
                </c:pt>
                <c:pt idx="365">
                  <c:v>-5.0599999999999996</c:v>
                </c:pt>
                <c:pt idx="366">
                  <c:v>-5.25</c:v>
                </c:pt>
                <c:pt idx="367">
                  <c:v>-5.4300000000000024</c:v>
                </c:pt>
                <c:pt idx="368">
                  <c:v>-5.58</c:v>
                </c:pt>
                <c:pt idx="369">
                  <c:v>-5.7</c:v>
                </c:pt>
                <c:pt idx="370">
                  <c:v>-5.81</c:v>
                </c:pt>
                <c:pt idx="371">
                  <c:v>-5.89</c:v>
                </c:pt>
                <c:pt idx="372">
                  <c:v>-5.95</c:v>
                </c:pt>
                <c:pt idx="373">
                  <c:v>-5.98</c:v>
                </c:pt>
                <c:pt idx="374">
                  <c:v>-5.99</c:v>
                </c:pt>
                <c:pt idx="375">
                  <c:v>-5.98</c:v>
                </c:pt>
                <c:pt idx="376">
                  <c:v>-5.95</c:v>
                </c:pt>
                <c:pt idx="377">
                  <c:v>-5.89</c:v>
                </c:pt>
                <c:pt idx="378">
                  <c:v>-5.81</c:v>
                </c:pt>
                <c:pt idx="379">
                  <c:v>-5.7</c:v>
                </c:pt>
                <c:pt idx="380">
                  <c:v>-5.58</c:v>
                </c:pt>
                <c:pt idx="381">
                  <c:v>-5.4300000000000024</c:v>
                </c:pt>
                <c:pt idx="382">
                  <c:v>-5.25</c:v>
                </c:pt>
                <c:pt idx="383">
                  <c:v>-5.0599999999999996</c:v>
                </c:pt>
                <c:pt idx="384">
                  <c:v>-4.8499999999999996</c:v>
                </c:pt>
                <c:pt idx="385">
                  <c:v>-4.6199999999999966</c:v>
                </c:pt>
                <c:pt idx="386">
                  <c:v>-4.37</c:v>
                </c:pt>
                <c:pt idx="387">
                  <c:v>-4.1099999999999985</c:v>
                </c:pt>
                <c:pt idx="388">
                  <c:v>-3.82</c:v>
                </c:pt>
                <c:pt idx="389">
                  <c:v>-3.52</c:v>
                </c:pt>
                <c:pt idx="390">
                  <c:v>-3.21</c:v>
                </c:pt>
                <c:pt idx="391">
                  <c:v>-2.8899999999999997</c:v>
                </c:pt>
                <c:pt idx="392">
                  <c:v>-2.5499999999999998</c:v>
                </c:pt>
                <c:pt idx="393">
                  <c:v>-2.2000000000000002</c:v>
                </c:pt>
                <c:pt idx="394">
                  <c:v>-1.85</c:v>
                </c:pt>
                <c:pt idx="395">
                  <c:v>-1.49</c:v>
                </c:pt>
                <c:pt idx="396">
                  <c:v>-1.1200000000000001</c:v>
                </c:pt>
                <c:pt idx="397">
                  <c:v>-0.74000000000000044</c:v>
                </c:pt>
                <c:pt idx="398">
                  <c:v>-0.37000000000000022</c:v>
                </c:pt>
                <c:pt idx="399">
                  <c:v>0</c:v>
                </c:pt>
                <c:pt idx="400">
                  <c:v>0.37000000000000022</c:v>
                </c:pt>
                <c:pt idx="401">
                  <c:v>0.74000000000000044</c:v>
                </c:pt>
                <c:pt idx="402">
                  <c:v>1.1200000000000001</c:v>
                </c:pt>
                <c:pt idx="403">
                  <c:v>1.49</c:v>
                </c:pt>
                <c:pt idx="404">
                  <c:v>1.85</c:v>
                </c:pt>
                <c:pt idx="405">
                  <c:v>2.2000000000000002</c:v>
                </c:pt>
                <c:pt idx="406">
                  <c:v>2.5499999999999998</c:v>
                </c:pt>
                <c:pt idx="407">
                  <c:v>2.8899999999999997</c:v>
                </c:pt>
                <c:pt idx="408">
                  <c:v>3.21</c:v>
                </c:pt>
                <c:pt idx="409">
                  <c:v>3.52</c:v>
                </c:pt>
                <c:pt idx="410">
                  <c:v>3.82</c:v>
                </c:pt>
                <c:pt idx="411">
                  <c:v>4.1099999999999985</c:v>
                </c:pt>
                <c:pt idx="412">
                  <c:v>4.37</c:v>
                </c:pt>
                <c:pt idx="413">
                  <c:v>4.6199999999999966</c:v>
                </c:pt>
                <c:pt idx="414">
                  <c:v>4.8499999999999996</c:v>
                </c:pt>
                <c:pt idx="415">
                  <c:v>5.0599999999999996</c:v>
                </c:pt>
                <c:pt idx="416">
                  <c:v>5.25</c:v>
                </c:pt>
                <c:pt idx="417">
                  <c:v>5.4300000000000024</c:v>
                </c:pt>
                <c:pt idx="418">
                  <c:v>5.58</c:v>
                </c:pt>
                <c:pt idx="419">
                  <c:v>5.7</c:v>
                </c:pt>
                <c:pt idx="420">
                  <c:v>5.81</c:v>
                </c:pt>
                <c:pt idx="421">
                  <c:v>5.89</c:v>
                </c:pt>
                <c:pt idx="422">
                  <c:v>5.95</c:v>
                </c:pt>
                <c:pt idx="423">
                  <c:v>5.98</c:v>
                </c:pt>
                <c:pt idx="424">
                  <c:v>5.99</c:v>
                </c:pt>
                <c:pt idx="425">
                  <c:v>5.98</c:v>
                </c:pt>
                <c:pt idx="426">
                  <c:v>5.95</c:v>
                </c:pt>
                <c:pt idx="427">
                  <c:v>5.89</c:v>
                </c:pt>
                <c:pt idx="428">
                  <c:v>5.81</c:v>
                </c:pt>
                <c:pt idx="429">
                  <c:v>5.7</c:v>
                </c:pt>
                <c:pt idx="430">
                  <c:v>5.58</c:v>
                </c:pt>
                <c:pt idx="431">
                  <c:v>5.4300000000000024</c:v>
                </c:pt>
                <c:pt idx="432">
                  <c:v>5.25</c:v>
                </c:pt>
                <c:pt idx="433">
                  <c:v>5.0599999999999996</c:v>
                </c:pt>
                <c:pt idx="434">
                  <c:v>4.8499999999999996</c:v>
                </c:pt>
                <c:pt idx="435">
                  <c:v>4.6199999999999966</c:v>
                </c:pt>
                <c:pt idx="436">
                  <c:v>4.37</c:v>
                </c:pt>
                <c:pt idx="437">
                  <c:v>4.1099999999999985</c:v>
                </c:pt>
                <c:pt idx="438">
                  <c:v>3.82</c:v>
                </c:pt>
                <c:pt idx="439">
                  <c:v>3.52</c:v>
                </c:pt>
                <c:pt idx="440">
                  <c:v>3.21</c:v>
                </c:pt>
                <c:pt idx="441">
                  <c:v>2.8899999999999997</c:v>
                </c:pt>
                <c:pt idx="442">
                  <c:v>2.5499999999999998</c:v>
                </c:pt>
                <c:pt idx="443">
                  <c:v>2.2000000000000002</c:v>
                </c:pt>
                <c:pt idx="444">
                  <c:v>1.85</c:v>
                </c:pt>
                <c:pt idx="445">
                  <c:v>1.49</c:v>
                </c:pt>
                <c:pt idx="446">
                  <c:v>1.1200000000000001</c:v>
                </c:pt>
                <c:pt idx="447">
                  <c:v>0.74000000000000044</c:v>
                </c:pt>
                <c:pt idx="448">
                  <c:v>0.37000000000000022</c:v>
                </c:pt>
                <c:pt idx="449">
                  <c:v>0</c:v>
                </c:pt>
                <c:pt idx="450">
                  <c:v>-0.37000000000000022</c:v>
                </c:pt>
                <c:pt idx="451">
                  <c:v>-0.74000000000000044</c:v>
                </c:pt>
                <c:pt idx="452">
                  <c:v>-1.1200000000000001</c:v>
                </c:pt>
                <c:pt idx="453">
                  <c:v>-1.49</c:v>
                </c:pt>
                <c:pt idx="454">
                  <c:v>-1.85</c:v>
                </c:pt>
                <c:pt idx="455">
                  <c:v>-2.2000000000000002</c:v>
                </c:pt>
                <c:pt idx="456">
                  <c:v>-2.5499999999999998</c:v>
                </c:pt>
                <c:pt idx="457">
                  <c:v>-2.8899999999999997</c:v>
                </c:pt>
                <c:pt idx="458">
                  <c:v>-3.21</c:v>
                </c:pt>
                <c:pt idx="459">
                  <c:v>-3.52</c:v>
                </c:pt>
                <c:pt idx="460">
                  <c:v>-3.82</c:v>
                </c:pt>
                <c:pt idx="461">
                  <c:v>-4.1099999999999985</c:v>
                </c:pt>
                <c:pt idx="462">
                  <c:v>-4.37</c:v>
                </c:pt>
                <c:pt idx="463">
                  <c:v>-4.6199999999999966</c:v>
                </c:pt>
                <c:pt idx="464">
                  <c:v>-4.8499999999999996</c:v>
                </c:pt>
                <c:pt idx="465">
                  <c:v>-5.0599999999999996</c:v>
                </c:pt>
                <c:pt idx="466">
                  <c:v>-5.25</c:v>
                </c:pt>
                <c:pt idx="467">
                  <c:v>-5.4300000000000024</c:v>
                </c:pt>
                <c:pt idx="468">
                  <c:v>-5.58</c:v>
                </c:pt>
                <c:pt idx="469">
                  <c:v>-5.7</c:v>
                </c:pt>
                <c:pt idx="470">
                  <c:v>-5.81</c:v>
                </c:pt>
                <c:pt idx="471">
                  <c:v>-5.89</c:v>
                </c:pt>
                <c:pt idx="472">
                  <c:v>-5.95</c:v>
                </c:pt>
                <c:pt idx="473">
                  <c:v>-5.98</c:v>
                </c:pt>
                <c:pt idx="474">
                  <c:v>-5.99</c:v>
                </c:pt>
                <c:pt idx="475">
                  <c:v>-5.98</c:v>
                </c:pt>
                <c:pt idx="476">
                  <c:v>-5.95</c:v>
                </c:pt>
                <c:pt idx="477">
                  <c:v>-5.89</c:v>
                </c:pt>
                <c:pt idx="478">
                  <c:v>-5.81</c:v>
                </c:pt>
                <c:pt idx="479">
                  <c:v>-5.7</c:v>
                </c:pt>
                <c:pt idx="480">
                  <c:v>-5.58</c:v>
                </c:pt>
                <c:pt idx="481">
                  <c:v>-5.4300000000000024</c:v>
                </c:pt>
                <c:pt idx="482">
                  <c:v>-5.25</c:v>
                </c:pt>
                <c:pt idx="483">
                  <c:v>-5.0599999999999996</c:v>
                </c:pt>
                <c:pt idx="484">
                  <c:v>-4.8499999999999996</c:v>
                </c:pt>
                <c:pt idx="485">
                  <c:v>-4.6199999999999966</c:v>
                </c:pt>
                <c:pt idx="486">
                  <c:v>-4.37</c:v>
                </c:pt>
                <c:pt idx="487">
                  <c:v>-4.1099999999999985</c:v>
                </c:pt>
                <c:pt idx="488">
                  <c:v>-3.82</c:v>
                </c:pt>
                <c:pt idx="489">
                  <c:v>-3.52</c:v>
                </c:pt>
                <c:pt idx="490">
                  <c:v>-3.21</c:v>
                </c:pt>
                <c:pt idx="491">
                  <c:v>-2.8899999999999997</c:v>
                </c:pt>
                <c:pt idx="492">
                  <c:v>-2.5499999999999998</c:v>
                </c:pt>
                <c:pt idx="493">
                  <c:v>-2.2000000000000002</c:v>
                </c:pt>
                <c:pt idx="494">
                  <c:v>-1.85</c:v>
                </c:pt>
                <c:pt idx="495">
                  <c:v>-1.49</c:v>
                </c:pt>
                <c:pt idx="496">
                  <c:v>-1.1200000000000001</c:v>
                </c:pt>
                <c:pt idx="497">
                  <c:v>-0.74000000000000044</c:v>
                </c:pt>
                <c:pt idx="498">
                  <c:v>-0.37000000000000022</c:v>
                </c:pt>
                <c:pt idx="499">
                  <c:v>0</c:v>
                </c:pt>
                <c:pt idx="500">
                  <c:v>0.37000000000000022</c:v>
                </c:pt>
                <c:pt idx="501">
                  <c:v>0.74000000000000044</c:v>
                </c:pt>
                <c:pt idx="502">
                  <c:v>1.1200000000000001</c:v>
                </c:pt>
                <c:pt idx="503">
                  <c:v>1.49</c:v>
                </c:pt>
                <c:pt idx="504">
                  <c:v>1.85</c:v>
                </c:pt>
                <c:pt idx="505">
                  <c:v>2.2000000000000002</c:v>
                </c:pt>
                <c:pt idx="506">
                  <c:v>2.5499999999999998</c:v>
                </c:pt>
                <c:pt idx="507">
                  <c:v>2.8899999999999997</c:v>
                </c:pt>
                <c:pt idx="508">
                  <c:v>3.21</c:v>
                </c:pt>
                <c:pt idx="509">
                  <c:v>3.52</c:v>
                </c:pt>
                <c:pt idx="510">
                  <c:v>3.82</c:v>
                </c:pt>
                <c:pt idx="511">
                  <c:v>4.1099999999999985</c:v>
                </c:pt>
                <c:pt idx="512">
                  <c:v>4.37</c:v>
                </c:pt>
                <c:pt idx="513">
                  <c:v>4.6199999999999966</c:v>
                </c:pt>
                <c:pt idx="514">
                  <c:v>4.8499999999999996</c:v>
                </c:pt>
                <c:pt idx="515">
                  <c:v>5.0599999999999996</c:v>
                </c:pt>
                <c:pt idx="516">
                  <c:v>5.25</c:v>
                </c:pt>
                <c:pt idx="517">
                  <c:v>5.4300000000000024</c:v>
                </c:pt>
                <c:pt idx="518">
                  <c:v>5.58</c:v>
                </c:pt>
                <c:pt idx="519">
                  <c:v>5.7</c:v>
                </c:pt>
                <c:pt idx="520">
                  <c:v>5.81</c:v>
                </c:pt>
                <c:pt idx="521">
                  <c:v>5.89</c:v>
                </c:pt>
                <c:pt idx="522">
                  <c:v>5.95</c:v>
                </c:pt>
                <c:pt idx="523">
                  <c:v>5.98</c:v>
                </c:pt>
                <c:pt idx="524">
                  <c:v>5.99</c:v>
                </c:pt>
                <c:pt idx="525">
                  <c:v>5.98</c:v>
                </c:pt>
                <c:pt idx="526">
                  <c:v>5.95</c:v>
                </c:pt>
                <c:pt idx="527">
                  <c:v>5.89</c:v>
                </c:pt>
                <c:pt idx="528">
                  <c:v>5.81</c:v>
                </c:pt>
                <c:pt idx="529">
                  <c:v>5.7</c:v>
                </c:pt>
                <c:pt idx="530">
                  <c:v>5.58</c:v>
                </c:pt>
                <c:pt idx="531">
                  <c:v>5.4300000000000024</c:v>
                </c:pt>
                <c:pt idx="532">
                  <c:v>5.25</c:v>
                </c:pt>
                <c:pt idx="533">
                  <c:v>5.0599999999999996</c:v>
                </c:pt>
                <c:pt idx="534">
                  <c:v>4.8499999999999996</c:v>
                </c:pt>
                <c:pt idx="535">
                  <c:v>4.6199999999999966</c:v>
                </c:pt>
                <c:pt idx="536">
                  <c:v>4.37</c:v>
                </c:pt>
                <c:pt idx="537">
                  <c:v>4.1099999999999985</c:v>
                </c:pt>
                <c:pt idx="538">
                  <c:v>3.82</c:v>
                </c:pt>
                <c:pt idx="539">
                  <c:v>3.52</c:v>
                </c:pt>
                <c:pt idx="540">
                  <c:v>3.21</c:v>
                </c:pt>
                <c:pt idx="541">
                  <c:v>2.8899999999999997</c:v>
                </c:pt>
                <c:pt idx="542">
                  <c:v>2.5499999999999998</c:v>
                </c:pt>
                <c:pt idx="543">
                  <c:v>2.2000000000000002</c:v>
                </c:pt>
                <c:pt idx="544">
                  <c:v>1.85</c:v>
                </c:pt>
                <c:pt idx="545">
                  <c:v>1.49</c:v>
                </c:pt>
                <c:pt idx="546">
                  <c:v>1.1200000000000001</c:v>
                </c:pt>
                <c:pt idx="547">
                  <c:v>0.74000000000000044</c:v>
                </c:pt>
                <c:pt idx="548">
                  <c:v>0.37000000000000022</c:v>
                </c:pt>
                <c:pt idx="549">
                  <c:v>0</c:v>
                </c:pt>
                <c:pt idx="550">
                  <c:v>-0.37000000000000022</c:v>
                </c:pt>
                <c:pt idx="551">
                  <c:v>-0.74000000000000044</c:v>
                </c:pt>
                <c:pt idx="552">
                  <c:v>-1.1200000000000001</c:v>
                </c:pt>
                <c:pt idx="553">
                  <c:v>-1.49</c:v>
                </c:pt>
                <c:pt idx="554">
                  <c:v>-1.85</c:v>
                </c:pt>
                <c:pt idx="555">
                  <c:v>-2.2000000000000002</c:v>
                </c:pt>
                <c:pt idx="556">
                  <c:v>-2.5499999999999998</c:v>
                </c:pt>
                <c:pt idx="557">
                  <c:v>-2.8899999999999997</c:v>
                </c:pt>
                <c:pt idx="558">
                  <c:v>-3.21</c:v>
                </c:pt>
                <c:pt idx="559">
                  <c:v>-3.52</c:v>
                </c:pt>
                <c:pt idx="560">
                  <c:v>-3.82</c:v>
                </c:pt>
                <c:pt idx="561">
                  <c:v>-4.1099999999999985</c:v>
                </c:pt>
                <c:pt idx="562">
                  <c:v>-4.37</c:v>
                </c:pt>
                <c:pt idx="563">
                  <c:v>-4.6199999999999966</c:v>
                </c:pt>
                <c:pt idx="564">
                  <c:v>-4.8499999999999996</c:v>
                </c:pt>
                <c:pt idx="565">
                  <c:v>-5.0599999999999996</c:v>
                </c:pt>
                <c:pt idx="566">
                  <c:v>-5.25</c:v>
                </c:pt>
                <c:pt idx="567">
                  <c:v>-5.4300000000000024</c:v>
                </c:pt>
                <c:pt idx="568">
                  <c:v>-5.58</c:v>
                </c:pt>
                <c:pt idx="569">
                  <c:v>-5.7</c:v>
                </c:pt>
                <c:pt idx="570">
                  <c:v>-5.81</c:v>
                </c:pt>
                <c:pt idx="571">
                  <c:v>-5.89</c:v>
                </c:pt>
                <c:pt idx="572">
                  <c:v>-5.95</c:v>
                </c:pt>
                <c:pt idx="573">
                  <c:v>-5.98</c:v>
                </c:pt>
                <c:pt idx="574">
                  <c:v>-5.99</c:v>
                </c:pt>
                <c:pt idx="575">
                  <c:v>-5.98</c:v>
                </c:pt>
                <c:pt idx="576">
                  <c:v>-5.95</c:v>
                </c:pt>
                <c:pt idx="577">
                  <c:v>-5.89</c:v>
                </c:pt>
                <c:pt idx="578">
                  <c:v>-5.81</c:v>
                </c:pt>
                <c:pt idx="579">
                  <c:v>-5.7</c:v>
                </c:pt>
                <c:pt idx="580">
                  <c:v>-5.58</c:v>
                </c:pt>
                <c:pt idx="581">
                  <c:v>-5.4300000000000024</c:v>
                </c:pt>
                <c:pt idx="582">
                  <c:v>-5.25</c:v>
                </c:pt>
                <c:pt idx="583">
                  <c:v>-5.0599999999999996</c:v>
                </c:pt>
                <c:pt idx="584">
                  <c:v>-4.8499999999999996</c:v>
                </c:pt>
                <c:pt idx="585">
                  <c:v>-4.6199999999999966</c:v>
                </c:pt>
                <c:pt idx="586">
                  <c:v>-4.37</c:v>
                </c:pt>
                <c:pt idx="587">
                  <c:v>-4.1099999999999985</c:v>
                </c:pt>
                <c:pt idx="588">
                  <c:v>-3.82</c:v>
                </c:pt>
                <c:pt idx="589">
                  <c:v>-3.52</c:v>
                </c:pt>
                <c:pt idx="590">
                  <c:v>-3.21</c:v>
                </c:pt>
                <c:pt idx="591">
                  <c:v>-2.8899999999999997</c:v>
                </c:pt>
                <c:pt idx="592">
                  <c:v>-2.5499999999999998</c:v>
                </c:pt>
                <c:pt idx="593">
                  <c:v>-2.2000000000000002</c:v>
                </c:pt>
                <c:pt idx="594">
                  <c:v>-1.85</c:v>
                </c:pt>
                <c:pt idx="595">
                  <c:v>-1.49</c:v>
                </c:pt>
                <c:pt idx="596">
                  <c:v>-1.1200000000000001</c:v>
                </c:pt>
                <c:pt idx="597">
                  <c:v>-0.74000000000000044</c:v>
                </c:pt>
                <c:pt idx="598">
                  <c:v>-0.37000000000000022</c:v>
                </c:pt>
                <c:pt idx="599">
                  <c:v>0</c:v>
                </c:pt>
                <c:pt idx="600">
                  <c:v>0.37000000000000022</c:v>
                </c:pt>
                <c:pt idx="601">
                  <c:v>0.74000000000000044</c:v>
                </c:pt>
                <c:pt idx="602">
                  <c:v>1.1200000000000001</c:v>
                </c:pt>
                <c:pt idx="603">
                  <c:v>1.49</c:v>
                </c:pt>
                <c:pt idx="604">
                  <c:v>1.85</c:v>
                </c:pt>
                <c:pt idx="605">
                  <c:v>2.2000000000000002</c:v>
                </c:pt>
                <c:pt idx="606">
                  <c:v>2.5499999999999998</c:v>
                </c:pt>
                <c:pt idx="607">
                  <c:v>2.8899999999999997</c:v>
                </c:pt>
                <c:pt idx="608">
                  <c:v>3.21</c:v>
                </c:pt>
                <c:pt idx="609">
                  <c:v>3.52</c:v>
                </c:pt>
                <c:pt idx="610">
                  <c:v>3.82</c:v>
                </c:pt>
                <c:pt idx="611">
                  <c:v>4.1099999999999985</c:v>
                </c:pt>
                <c:pt idx="612">
                  <c:v>4.37</c:v>
                </c:pt>
                <c:pt idx="613">
                  <c:v>4.6199999999999966</c:v>
                </c:pt>
                <c:pt idx="614">
                  <c:v>4.8499999999999996</c:v>
                </c:pt>
                <c:pt idx="615">
                  <c:v>5.0599999999999996</c:v>
                </c:pt>
                <c:pt idx="616">
                  <c:v>5.25</c:v>
                </c:pt>
                <c:pt idx="617">
                  <c:v>5.4300000000000024</c:v>
                </c:pt>
                <c:pt idx="618">
                  <c:v>5.58</c:v>
                </c:pt>
                <c:pt idx="619">
                  <c:v>5.7</c:v>
                </c:pt>
                <c:pt idx="620">
                  <c:v>5.81</c:v>
                </c:pt>
                <c:pt idx="621">
                  <c:v>5.89</c:v>
                </c:pt>
                <c:pt idx="622">
                  <c:v>5.95</c:v>
                </c:pt>
                <c:pt idx="623">
                  <c:v>5.98</c:v>
                </c:pt>
                <c:pt idx="624">
                  <c:v>5.99</c:v>
                </c:pt>
                <c:pt idx="625">
                  <c:v>5.98</c:v>
                </c:pt>
                <c:pt idx="626">
                  <c:v>5.95</c:v>
                </c:pt>
                <c:pt idx="627">
                  <c:v>5.89</c:v>
                </c:pt>
                <c:pt idx="628">
                  <c:v>5.81</c:v>
                </c:pt>
                <c:pt idx="629">
                  <c:v>5.7</c:v>
                </c:pt>
                <c:pt idx="630">
                  <c:v>5.58</c:v>
                </c:pt>
                <c:pt idx="631">
                  <c:v>5.4300000000000024</c:v>
                </c:pt>
                <c:pt idx="632">
                  <c:v>5.25</c:v>
                </c:pt>
                <c:pt idx="633">
                  <c:v>5.0599999999999996</c:v>
                </c:pt>
                <c:pt idx="634">
                  <c:v>4.8499999999999996</c:v>
                </c:pt>
                <c:pt idx="635">
                  <c:v>4.6199999999999966</c:v>
                </c:pt>
                <c:pt idx="636">
                  <c:v>4.37</c:v>
                </c:pt>
                <c:pt idx="637">
                  <c:v>4.1099999999999985</c:v>
                </c:pt>
                <c:pt idx="638">
                  <c:v>3.82</c:v>
                </c:pt>
                <c:pt idx="639">
                  <c:v>3.52</c:v>
                </c:pt>
                <c:pt idx="640">
                  <c:v>3.21</c:v>
                </c:pt>
                <c:pt idx="641">
                  <c:v>2.8899999999999997</c:v>
                </c:pt>
                <c:pt idx="642">
                  <c:v>2.5499999999999998</c:v>
                </c:pt>
                <c:pt idx="643">
                  <c:v>2.2000000000000002</c:v>
                </c:pt>
                <c:pt idx="644">
                  <c:v>1.85</c:v>
                </c:pt>
                <c:pt idx="645">
                  <c:v>1.49</c:v>
                </c:pt>
                <c:pt idx="646">
                  <c:v>1.1200000000000001</c:v>
                </c:pt>
                <c:pt idx="647">
                  <c:v>0.74000000000000044</c:v>
                </c:pt>
                <c:pt idx="648">
                  <c:v>0.37000000000000022</c:v>
                </c:pt>
                <c:pt idx="649">
                  <c:v>0</c:v>
                </c:pt>
                <c:pt idx="650">
                  <c:v>-0.37000000000000022</c:v>
                </c:pt>
                <c:pt idx="651">
                  <c:v>-0.74000000000000044</c:v>
                </c:pt>
                <c:pt idx="652">
                  <c:v>-1.1200000000000001</c:v>
                </c:pt>
                <c:pt idx="653">
                  <c:v>-1.49</c:v>
                </c:pt>
                <c:pt idx="654">
                  <c:v>-1.85</c:v>
                </c:pt>
                <c:pt idx="655">
                  <c:v>-2.2000000000000002</c:v>
                </c:pt>
                <c:pt idx="656">
                  <c:v>-2.5499999999999998</c:v>
                </c:pt>
                <c:pt idx="657">
                  <c:v>-2.8899999999999997</c:v>
                </c:pt>
                <c:pt idx="658">
                  <c:v>-3.21</c:v>
                </c:pt>
                <c:pt idx="659">
                  <c:v>-3.52</c:v>
                </c:pt>
                <c:pt idx="660">
                  <c:v>-3.82</c:v>
                </c:pt>
                <c:pt idx="661">
                  <c:v>-4.1099999999999985</c:v>
                </c:pt>
                <c:pt idx="662">
                  <c:v>-4.37</c:v>
                </c:pt>
                <c:pt idx="663">
                  <c:v>-4.6199999999999966</c:v>
                </c:pt>
                <c:pt idx="664">
                  <c:v>-4.8499999999999996</c:v>
                </c:pt>
                <c:pt idx="665">
                  <c:v>-5.0599999999999996</c:v>
                </c:pt>
                <c:pt idx="666">
                  <c:v>-5.25</c:v>
                </c:pt>
                <c:pt idx="667">
                  <c:v>-5.4300000000000024</c:v>
                </c:pt>
                <c:pt idx="668">
                  <c:v>-5.58</c:v>
                </c:pt>
                <c:pt idx="669">
                  <c:v>-5.7</c:v>
                </c:pt>
                <c:pt idx="670">
                  <c:v>-5.81</c:v>
                </c:pt>
                <c:pt idx="671">
                  <c:v>-5.89</c:v>
                </c:pt>
                <c:pt idx="672">
                  <c:v>-5.95</c:v>
                </c:pt>
                <c:pt idx="673">
                  <c:v>-5.98</c:v>
                </c:pt>
                <c:pt idx="674">
                  <c:v>-5.99</c:v>
                </c:pt>
                <c:pt idx="675">
                  <c:v>-5.98</c:v>
                </c:pt>
                <c:pt idx="676">
                  <c:v>-5.95</c:v>
                </c:pt>
                <c:pt idx="677">
                  <c:v>-5.89</c:v>
                </c:pt>
                <c:pt idx="678">
                  <c:v>-5.81</c:v>
                </c:pt>
                <c:pt idx="679">
                  <c:v>-5.7</c:v>
                </c:pt>
                <c:pt idx="680">
                  <c:v>-5.58</c:v>
                </c:pt>
                <c:pt idx="681">
                  <c:v>-5.4300000000000024</c:v>
                </c:pt>
                <c:pt idx="682">
                  <c:v>-5.25</c:v>
                </c:pt>
                <c:pt idx="683">
                  <c:v>-5.0599999999999996</c:v>
                </c:pt>
                <c:pt idx="684">
                  <c:v>-4.8499999999999996</c:v>
                </c:pt>
                <c:pt idx="685">
                  <c:v>-4.6199999999999966</c:v>
                </c:pt>
                <c:pt idx="686">
                  <c:v>-4.37</c:v>
                </c:pt>
                <c:pt idx="687">
                  <c:v>-4.1099999999999985</c:v>
                </c:pt>
                <c:pt idx="688">
                  <c:v>-3.82</c:v>
                </c:pt>
                <c:pt idx="689">
                  <c:v>-3.52</c:v>
                </c:pt>
                <c:pt idx="690">
                  <c:v>-3.21</c:v>
                </c:pt>
                <c:pt idx="691">
                  <c:v>-2.8899999999999997</c:v>
                </c:pt>
                <c:pt idx="692">
                  <c:v>-2.5499999999999998</c:v>
                </c:pt>
                <c:pt idx="693">
                  <c:v>-2.2000000000000002</c:v>
                </c:pt>
                <c:pt idx="694">
                  <c:v>-1.85</c:v>
                </c:pt>
                <c:pt idx="695">
                  <c:v>-1.49</c:v>
                </c:pt>
                <c:pt idx="696">
                  <c:v>-1.1200000000000001</c:v>
                </c:pt>
                <c:pt idx="697">
                  <c:v>-0.74000000000000044</c:v>
                </c:pt>
                <c:pt idx="698">
                  <c:v>-0.37000000000000022</c:v>
                </c:pt>
              </c:numCache>
            </c:numRef>
          </c:val>
        </c:ser>
        <c:ser>
          <c:idx val="1"/>
          <c:order val="1"/>
          <c:tx>
            <c:strRef>
              <c:f>sine2!$C$1:$C$2</c:f>
              <c:strCache>
                <c:ptCount val="1"/>
                <c:pt idx="0">
                  <c:v>0 00.00 -0</c:v>
                </c:pt>
              </c:strCache>
            </c:strRef>
          </c:tx>
          <c:marker>
            <c:symbol val="none"/>
          </c:marker>
          <c:val>
            <c:numRef>
              <c:f>sine2!$C$3:$C$701</c:f>
              <c:numCache>
                <c:formatCode>General</c:formatCode>
                <c:ptCount val="699"/>
                <c:pt idx="0">
                  <c:v>-0.1</c:v>
                </c:pt>
                <c:pt idx="1">
                  <c:v>0.25</c:v>
                </c:pt>
                <c:pt idx="2">
                  <c:v>0.52</c:v>
                </c:pt>
                <c:pt idx="3">
                  <c:v>0.8200000000000004</c:v>
                </c:pt>
                <c:pt idx="4">
                  <c:v>1.129999999999999</c:v>
                </c:pt>
                <c:pt idx="5">
                  <c:v>1.5</c:v>
                </c:pt>
                <c:pt idx="6">
                  <c:v>1.83</c:v>
                </c:pt>
                <c:pt idx="7">
                  <c:v>2.16</c:v>
                </c:pt>
                <c:pt idx="8">
                  <c:v>2.46</c:v>
                </c:pt>
                <c:pt idx="9">
                  <c:v>2.79</c:v>
                </c:pt>
                <c:pt idx="10">
                  <c:v>3.09</c:v>
                </c:pt>
                <c:pt idx="11">
                  <c:v>3.36</c:v>
                </c:pt>
                <c:pt idx="12">
                  <c:v>3.62</c:v>
                </c:pt>
                <c:pt idx="13">
                  <c:v>3.8699999999999997</c:v>
                </c:pt>
                <c:pt idx="14">
                  <c:v>4.09</c:v>
                </c:pt>
                <c:pt idx="15">
                  <c:v>4.3199999999999985</c:v>
                </c:pt>
                <c:pt idx="16">
                  <c:v>4.5199999999999996</c:v>
                </c:pt>
                <c:pt idx="17">
                  <c:v>4.7</c:v>
                </c:pt>
                <c:pt idx="18">
                  <c:v>4.87</c:v>
                </c:pt>
                <c:pt idx="19">
                  <c:v>5.0199999999999996</c:v>
                </c:pt>
                <c:pt idx="20">
                  <c:v>5.1499999999999995</c:v>
                </c:pt>
                <c:pt idx="21">
                  <c:v>5.25</c:v>
                </c:pt>
                <c:pt idx="22">
                  <c:v>5.33</c:v>
                </c:pt>
                <c:pt idx="23">
                  <c:v>5.38</c:v>
                </c:pt>
                <c:pt idx="24">
                  <c:v>5.4</c:v>
                </c:pt>
                <c:pt idx="25">
                  <c:v>5.4</c:v>
                </c:pt>
                <c:pt idx="26">
                  <c:v>5.4</c:v>
                </c:pt>
                <c:pt idx="27">
                  <c:v>5.4</c:v>
                </c:pt>
                <c:pt idx="28">
                  <c:v>5.4</c:v>
                </c:pt>
                <c:pt idx="29">
                  <c:v>5.38</c:v>
                </c:pt>
                <c:pt idx="30">
                  <c:v>5.35</c:v>
                </c:pt>
                <c:pt idx="31">
                  <c:v>5.35</c:v>
                </c:pt>
                <c:pt idx="32">
                  <c:v>5.3</c:v>
                </c:pt>
                <c:pt idx="33">
                  <c:v>5.17</c:v>
                </c:pt>
                <c:pt idx="34">
                  <c:v>4.9700000000000024</c:v>
                </c:pt>
                <c:pt idx="35">
                  <c:v>4.72</c:v>
                </c:pt>
                <c:pt idx="36">
                  <c:v>4.5</c:v>
                </c:pt>
                <c:pt idx="37">
                  <c:v>4.22</c:v>
                </c:pt>
                <c:pt idx="38">
                  <c:v>3.94</c:v>
                </c:pt>
                <c:pt idx="39">
                  <c:v>3.69</c:v>
                </c:pt>
                <c:pt idx="40">
                  <c:v>3.3899999999999997</c:v>
                </c:pt>
                <c:pt idx="41">
                  <c:v>3.06</c:v>
                </c:pt>
                <c:pt idx="42">
                  <c:v>2.7600000000000002</c:v>
                </c:pt>
                <c:pt idx="43">
                  <c:v>2.4299999999999997</c:v>
                </c:pt>
                <c:pt idx="44">
                  <c:v>2.08</c:v>
                </c:pt>
                <c:pt idx="45">
                  <c:v>1.7300000000000004</c:v>
                </c:pt>
                <c:pt idx="46">
                  <c:v>1.35</c:v>
                </c:pt>
                <c:pt idx="47">
                  <c:v>0.9500000000000004</c:v>
                </c:pt>
                <c:pt idx="48">
                  <c:v>0.56999999999999995</c:v>
                </c:pt>
                <c:pt idx="49">
                  <c:v>0.32000000000000023</c:v>
                </c:pt>
                <c:pt idx="50">
                  <c:v>-0.2</c:v>
                </c:pt>
                <c:pt idx="51">
                  <c:v>-0.60000000000000042</c:v>
                </c:pt>
                <c:pt idx="52">
                  <c:v>-0.9</c:v>
                </c:pt>
                <c:pt idx="53">
                  <c:v>-1.23</c:v>
                </c:pt>
                <c:pt idx="54">
                  <c:v>-1.6500000000000001</c:v>
                </c:pt>
                <c:pt idx="55">
                  <c:v>-2.11</c:v>
                </c:pt>
                <c:pt idx="56">
                  <c:v>-2.46</c:v>
                </c:pt>
                <c:pt idx="57">
                  <c:v>-2.7600000000000002</c:v>
                </c:pt>
                <c:pt idx="58">
                  <c:v>-3.06</c:v>
                </c:pt>
                <c:pt idx="59">
                  <c:v>-3.4099999999999997</c:v>
                </c:pt>
                <c:pt idx="60">
                  <c:v>-3.74</c:v>
                </c:pt>
                <c:pt idx="61">
                  <c:v>-3.9899999999999998</c:v>
                </c:pt>
                <c:pt idx="62">
                  <c:v>-4.17</c:v>
                </c:pt>
                <c:pt idx="63">
                  <c:v>-4.37</c:v>
                </c:pt>
                <c:pt idx="64">
                  <c:v>-4.5999999999999996</c:v>
                </c:pt>
                <c:pt idx="65">
                  <c:v>-4.8499999999999996</c:v>
                </c:pt>
                <c:pt idx="66">
                  <c:v>-5.07</c:v>
                </c:pt>
                <c:pt idx="67">
                  <c:v>-5.28</c:v>
                </c:pt>
                <c:pt idx="68">
                  <c:v>-5.48</c:v>
                </c:pt>
                <c:pt idx="69">
                  <c:v>-5.6499999999999995</c:v>
                </c:pt>
                <c:pt idx="70">
                  <c:v>-5.78</c:v>
                </c:pt>
                <c:pt idx="71">
                  <c:v>-5.88</c:v>
                </c:pt>
                <c:pt idx="72">
                  <c:v>-5.9300000000000024</c:v>
                </c:pt>
                <c:pt idx="73">
                  <c:v>-5.95</c:v>
                </c:pt>
                <c:pt idx="74">
                  <c:v>-5.98</c:v>
                </c:pt>
                <c:pt idx="75">
                  <c:v>-5.98</c:v>
                </c:pt>
                <c:pt idx="76">
                  <c:v>-5.98</c:v>
                </c:pt>
                <c:pt idx="77">
                  <c:v>-5.95</c:v>
                </c:pt>
                <c:pt idx="78">
                  <c:v>-5.95</c:v>
                </c:pt>
                <c:pt idx="79">
                  <c:v>-5.9300000000000024</c:v>
                </c:pt>
                <c:pt idx="80">
                  <c:v>-5.88</c:v>
                </c:pt>
                <c:pt idx="81">
                  <c:v>-5.75</c:v>
                </c:pt>
                <c:pt idx="82">
                  <c:v>-5.58</c:v>
                </c:pt>
                <c:pt idx="83">
                  <c:v>-5.4</c:v>
                </c:pt>
                <c:pt idx="84">
                  <c:v>-5.28</c:v>
                </c:pt>
                <c:pt idx="85">
                  <c:v>-5.0999999999999996</c:v>
                </c:pt>
                <c:pt idx="86">
                  <c:v>-4.8499999999999996</c:v>
                </c:pt>
                <c:pt idx="87">
                  <c:v>-4.57</c:v>
                </c:pt>
                <c:pt idx="88">
                  <c:v>-4.29</c:v>
                </c:pt>
                <c:pt idx="89">
                  <c:v>-4.04</c:v>
                </c:pt>
                <c:pt idx="90">
                  <c:v>-3.77</c:v>
                </c:pt>
                <c:pt idx="91">
                  <c:v>-3.46</c:v>
                </c:pt>
                <c:pt idx="92">
                  <c:v>-3.11</c:v>
                </c:pt>
                <c:pt idx="93">
                  <c:v>-2.7600000000000002</c:v>
                </c:pt>
                <c:pt idx="94">
                  <c:v>-2.38</c:v>
                </c:pt>
                <c:pt idx="95">
                  <c:v>-2.0299999999999998</c:v>
                </c:pt>
                <c:pt idx="96">
                  <c:v>-1.6300000000000001</c:v>
                </c:pt>
                <c:pt idx="97">
                  <c:v>-1.25</c:v>
                </c:pt>
                <c:pt idx="98">
                  <c:v>-0.9</c:v>
                </c:pt>
                <c:pt idx="99">
                  <c:v>-0.60000000000000042</c:v>
                </c:pt>
                <c:pt idx="100">
                  <c:v>-0.12000000000000002</c:v>
                </c:pt>
                <c:pt idx="101">
                  <c:v>0.2</c:v>
                </c:pt>
                <c:pt idx="102">
                  <c:v>0.45</c:v>
                </c:pt>
                <c:pt idx="103">
                  <c:v>0.75000000000000044</c:v>
                </c:pt>
                <c:pt idx="104">
                  <c:v>1.1000000000000001</c:v>
                </c:pt>
                <c:pt idx="105">
                  <c:v>1.5</c:v>
                </c:pt>
                <c:pt idx="106">
                  <c:v>1.86</c:v>
                </c:pt>
                <c:pt idx="107">
                  <c:v>2.16</c:v>
                </c:pt>
                <c:pt idx="108">
                  <c:v>2.46</c:v>
                </c:pt>
                <c:pt idx="109">
                  <c:v>2.79</c:v>
                </c:pt>
                <c:pt idx="110">
                  <c:v>3.14</c:v>
                </c:pt>
                <c:pt idx="111">
                  <c:v>3.44</c:v>
                </c:pt>
                <c:pt idx="112">
                  <c:v>3.69</c:v>
                </c:pt>
                <c:pt idx="113">
                  <c:v>3.94</c:v>
                </c:pt>
                <c:pt idx="114">
                  <c:v>4.22</c:v>
                </c:pt>
                <c:pt idx="115">
                  <c:v>4.5</c:v>
                </c:pt>
                <c:pt idx="116">
                  <c:v>4.7</c:v>
                </c:pt>
                <c:pt idx="117">
                  <c:v>4.9000000000000004</c:v>
                </c:pt>
                <c:pt idx="118">
                  <c:v>5.0999999999999996</c:v>
                </c:pt>
                <c:pt idx="119">
                  <c:v>5.28</c:v>
                </c:pt>
                <c:pt idx="120">
                  <c:v>5.4</c:v>
                </c:pt>
                <c:pt idx="121">
                  <c:v>5.48</c:v>
                </c:pt>
                <c:pt idx="122">
                  <c:v>5.55</c:v>
                </c:pt>
                <c:pt idx="123">
                  <c:v>5.6499999999999995</c:v>
                </c:pt>
                <c:pt idx="124">
                  <c:v>5.68</c:v>
                </c:pt>
                <c:pt idx="125">
                  <c:v>5.68</c:v>
                </c:pt>
                <c:pt idx="126">
                  <c:v>5.68</c:v>
                </c:pt>
                <c:pt idx="127">
                  <c:v>5.68</c:v>
                </c:pt>
                <c:pt idx="128">
                  <c:v>5.6499999999999995</c:v>
                </c:pt>
                <c:pt idx="129">
                  <c:v>5.6</c:v>
                </c:pt>
                <c:pt idx="130">
                  <c:v>5.5</c:v>
                </c:pt>
                <c:pt idx="131">
                  <c:v>5.35</c:v>
                </c:pt>
                <c:pt idx="132">
                  <c:v>5.17</c:v>
                </c:pt>
                <c:pt idx="133">
                  <c:v>5</c:v>
                </c:pt>
                <c:pt idx="134">
                  <c:v>4.8499999999999996</c:v>
                </c:pt>
                <c:pt idx="135">
                  <c:v>4.5999999999999996</c:v>
                </c:pt>
                <c:pt idx="136">
                  <c:v>4.3199999999999985</c:v>
                </c:pt>
                <c:pt idx="137">
                  <c:v>4.04</c:v>
                </c:pt>
                <c:pt idx="138">
                  <c:v>3.77</c:v>
                </c:pt>
                <c:pt idx="139">
                  <c:v>3.4899999999999998</c:v>
                </c:pt>
                <c:pt idx="140">
                  <c:v>3.19</c:v>
                </c:pt>
                <c:pt idx="141">
                  <c:v>2.86</c:v>
                </c:pt>
                <c:pt idx="142">
                  <c:v>2.5299999999999998</c:v>
                </c:pt>
                <c:pt idx="143">
                  <c:v>2.21</c:v>
                </c:pt>
                <c:pt idx="144">
                  <c:v>1.86</c:v>
                </c:pt>
                <c:pt idx="145">
                  <c:v>1.5</c:v>
                </c:pt>
                <c:pt idx="146">
                  <c:v>1.129999999999999</c:v>
                </c:pt>
                <c:pt idx="147">
                  <c:v>0.75000000000000044</c:v>
                </c:pt>
                <c:pt idx="148">
                  <c:v>0.4</c:v>
                </c:pt>
                <c:pt idx="149">
                  <c:v>0.12000000000000002</c:v>
                </c:pt>
                <c:pt idx="150">
                  <c:v>-0.4</c:v>
                </c:pt>
                <c:pt idx="151">
                  <c:v>-0.77000000000000024</c:v>
                </c:pt>
                <c:pt idx="152">
                  <c:v>-1.08</c:v>
                </c:pt>
                <c:pt idx="153">
                  <c:v>-1.3800000000000001</c:v>
                </c:pt>
                <c:pt idx="154">
                  <c:v>-1.81</c:v>
                </c:pt>
                <c:pt idx="155">
                  <c:v>-2.23</c:v>
                </c:pt>
                <c:pt idx="156">
                  <c:v>-2.58</c:v>
                </c:pt>
                <c:pt idx="157">
                  <c:v>-2.8899999999999997</c:v>
                </c:pt>
                <c:pt idx="158">
                  <c:v>-3.16</c:v>
                </c:pt>
                <c:pt idx="159">
                  <c:v>-3.52</c:v>
                </c:pt>
                <c:pt idx="160">
                  <c:v>-3.8699999999999997</c:v>
                </c:pt>
                <c:pt idx="161">
                  <c:v>-4.17</c:v>
                </c:pt>
                <c:pt idx="162">
                  <c:v>-4.4000000000000004</c:v>
                </c:pt>
                <c:pt idx="163">
                  <c:v>-4.6199999999999966</c:v>
                </c:pt>
                <c:pt idx="164">
                  <c:v>-4.87</c:v>
                </c:pt>
                <c:pt idx="165">
                  <c:v>-5.17</c:v>
                </c:pt>
                <c:pt idx="166">
                  <c:v>-5.38</c:v>
                </c:pt>
                <c:pt idx="167">
                  <c:v>-5.53</c:v>
                </c:pt>
                <c:pt idx="168">
                  <c:v>-5.63</c:v>
                </c:pt>
                <c:pt idx="169">
                  <c:v>-5.75</c:v>
                </c:pt>
                <c:pt idx="170">
                  <c:v>-5.9</c:v>
                </c:pt>
                <c:pt idx="171">
                  <c:v>-5.98</c:v>
                </c:pt>
                <c:pt idx="172">
                  <c:v>-6.03</c:v>
                </c:pt>
                <c:pt idx="173">
                  <c:v>-6.03</c:v>
                </c:pt>
                <c:pt idx="174">
                  <c:v>-6.03</c:v>
                </c:pt>
                <c:pt idx="175">
                  <c:v>-6.03</c:v>
                </c:pt>
                <c:pt idx="176">
                  <c:v>-6.03</c:v>
                </c:pt>
                <c:pt idx="177">
                  <c:v>-6</c:v>
                </c:pt>
                <c:pt idx="178">
                  <c:v>-5.98</c:v>
                </c:pt>
                <c:pt idx="179">
                  <c:v>-5.83</c:v>
                </c:pt>
                <c:pt idx="180">
                  <c:v>-5.68</c:v>
                </c:pt>
                <c:pt idx="181">
                  <c:v>-5.5</c:v>
                </c:pt>
                <c:pt idx="182">
                  <c:v>-5.4</c:v>
                </c:pt>
                <c:pt idx="183">
                  <c:v>-5.23</c:v>
                </c:pt>
                <c:pt idx="184">
                  <c:v>-4.9700000000000024</c:v>
                </c:pt>
                <c:pt idx="185">
                  <c:v>-4.7</c:v>
                </c:pt>
                <c:pt idx="186">
                  <c:v>-4.45</c:v>
                </c:pt>
                <c:pt idx="187">
                  <c:v>-4.1899999999999995</c:v>
                </c:pt>
                <c:pt idx="188">
                  <c:v>-3.94</c:v>
                </c:pt>
                <c:pt idx="189">
                  <c:v>-3.64</c:v>
                </c:pt>
                <c:pt idx="190">
                  <c:v>-3.3099999999999987</c:v>
                </c:pt>
                <c:pt idx="191">
                  <c:v>-3.04</c:v>
                </c:pt>
                <c:pt idx="192">
                  <c:v>-2.7600000000000002</c:v>
                </c:pt>
                <c:pt idx="193">
                  <c:v>-2.46</c:v>
                </c:pt>
                <c:pt idx="194">
                  <c:v>-2.13</c:v>
                </c:pt>
                <c:pt idx="195">
                  <c:v>-1.81</c:v>
                </c:pt>
                <c:pt idx="196">
                  <c:v>-1.45</c:v>
                </c:pt>
                <c:pt idx="197">
                  <c:v>-1.129999999999999</c:v>
                </c:pt>
                <c:pt idx="198">
                  <c:v>-0.8200000000000004</c:v>
                </c:pt>
                <c:pt idx="199">
                  <c:v>-0.42000000000000021</c:v>
                </c:pt>
                <c:pt idx="200">
                  <c:v>5.0000000000000017E-2</c:v>
                </c:pt>
                <c:pt idx="201">
                  <c:v>0.37000000000000022</c:v>
                </c:pt>
                <c:pt idx="202">
                  <c:v>0.60000000000000042</c:v>
                </c:pt>
                <c:pt idx="203">
                  <c:v>0.9</c:v>
                </c:pt>
                <c:pt idx="204">
                  <c:v>1.3</c:v>
                </c:pt>
                <c:pt idx="205">
                  <c:v>1.7000000000000004</c:v>
                </c:pt>
                <c:pt idx="206">
                  <c:v>2.06</c:v>
                </c:pt>
                <c:pt idx="207">
                  <c:v>2.3299999999999987</c:v>
                </c:pt>
                <c:pt idx="208">
                  <c:v>2.63</c:v>
                </c:pt>
                <c:pt idx="209">
                  <c:v>3.01</c:v>
                </c:pt>
                <c:pt idx="210">
                  <c:v>3.36</c:v>
                </c:pt>
                <c:pt idx="211">
                  <c:v>3.64</c:v>
                </c:pt>
                <c:pt idx="212">
                  <c:v>3.8699999999999997</c:v>
                </c:pt>
                <c:pt idx="213">
                  <c:v>4.1199999999999966</c:v>
                </c:pt>
                <c:pt idx="214">
                  <c:v>4.45</c:v>
                </c:pt>
                <c:pt idx="215">
                  <c:v>4.75</c:v>
                </c:pt>
                <c:pt idx="216">
                  <c:v>4.95</c:v>
                </c:pt>
                <c:pt idx="217">
                  <c:v>5.1199999999999966</c:v>
                </c:pt>
                <c:pt idx="218">
                  <c:v>5.3</c:v>
                </c:pt>
                <c:pt idx="219">
                  <c:v>5.48</c:v>
                </c:pt>
                <c:pt idx="220">
                  <c:v>5.63</c:v>
                </c:pt>
                <c:pt idx="221">
                  <c:v>5.73</c:v>
                </c:pt>
                <c:pt idx="222">
                  <c:v>5.75</c:v>
                </c:pt>
                <c:pt idx="223">
                  <c:v>5.78</c:v>
                </c:pt>
                <c:pt idx="224">
                  <c:v>5.8</c:v>
                </c:pt>
                <c:pt idx="225">
                  <c:v>5.83</c:v>
                </c:pt>
                <c:pt idx="226">
                  <c:v>5.83</c:v>
                </c:pt>
                <c:pt idx="227">
                  <c:v>5.8</c:v>
                </c:pt>
                <c:pt idx="228">
                  <c:v>5.78</c:v>
                </c:pt>
                <c:pt idx="229">
                  <c:v>5.7</c:v>
                </c:pt>
                <c:pt idx="230">
                  <c:v>5.55</c:v>
                </c:pt>
                <c:pt idx="231">
                  <c:v>5.38</c:v>
                </c:pt>
                <c:pt idx="232">
                  <c:v>5.17</c:v>
                </c:pt>
                <c:pt idx="233">
                  <c:v>5.0199999999999996</c:v>
                </c:pt>
                <c:pt idx="234">
                  <c:v>4.8499999999999996</c:v>
                </c:pt>
                <c:pt idx="235">
                  <c:v>4.57</c:v>
                </c:pt>
                <c:pt idx="236">
                  <c:v>4.2699999999999996</c:v>
                </c:pt>
                <c:pt idx="237">
                  <c:v>3.9699999999999998</c:v>
                </c:pt>
                <c:pt idx="238">
                  <c:v>3.69</c:v>
                </c:pt>
                <c:pt idx="239">
                  <c:v>3.4099999999999997</c:v>
                </c:pt>
                <c:pt idx="240">
                  <c:v>3.09</c:v>
                </c:pt>
                <c:pt idx="241">
                  <c:v>2.7600000000000002</c:v>
                </c:pt>
                <c:pt idx="242">
                  <c:v>2.4299999999999997</c:v>
                </c:pt>
                <c:pt idx="243">
                  <c:v>2.08</c:v>
                </c:pt>
                <c:pt idx="244">
                  <c:v>1.7500000000000004</c:v>
                </c:pt>
                <c:pt idx="245">
                  <c:v>1.4</c:v>
                </c:pt>
                <c:pt idx="246">
                  <c:v>1.03</c:v>
                </c:pt>
                <c:pt idx="247">
                  <c:v>0.62000000000000044</c:v>
                </c:pt>
                <c:pt idx="248">
                  <c:v>0.27</c:v>
                </c:pt>
                <c:pt idx="249">
                  <c:v>0</c:v>
                </c:pt>
                <c:pt idx="250">
                  <c:v>-0.5</c:v>
                </c:pt>
                <c:pt idx="251">
                  <c:v>-0.85000000000000042</c:v>
                </c:pt>
                <c:pt idx="252">
                  <c:v>-1.1800000000000008</c:v>
                </c:pt>
                <c:pt idx="253">
                  <c:v>-1.48</c:v>
                </c:pt>
                <c:pt idx="254">
                  <c:v>-1.8800000000000001</c:v>
                </c:pt>
                <c:pt idx="255">
                  <c:v>-2.3099999999999987</c:v>
                </c:pt>
                <c:pt idx="256">
                  <c:v>-2.66</c:v>
                </c:pt>
                <c:pt idx="257">
                  <c:v>-2.96</c:v>
                </c:pt>
                <c:pt idx="258">
                  <c:v>-3.2600000000000002</c:v>
                </c:pt>
                <c:pt idx="259">
                  <c:v>-3.57</c:v>
                </c:pt>
                <c:pt idx="260">
                  <c:v>-3.8899999999999997</c:v>
                </c:pt>
                <c:pt idx="261">
                  <c:v>-4.22</c:v>
                </c:pt>
                <c:pt idx="262">
                  <c:v>-4.5</c:v>
                </c:pt>
                <c:pt idx="263">
                  <c:v>-4.7</c:v>
                </c:pt>
                <c:pt idx="264">
                  <c:v>-4.92</c:v>
                </c:pt>
                <c:pt idx="265">
                  <c:v>-5.17</c:v>
                </c:pt>
                <c:pt idx="266">
                  <c:v>-5.4</c:v>
                </c:pt>
                <c:pt idx="267">
                  <c:v>-5.58</c:v>
                </c:pt>
                <c:pt idx="268">
                  <c:v>-5.68</c:v>
                </c:pt>
                <c:pt idx="269">
                  <c:v>-5.78</c:v>
                </c:pt>
                <c:pt idx="270">
                  <c:v>-5.88</c:v>
                </c:pt>
                <c:pt idx="271">
                  <c:v>-5.95</c:v>
                </c:pt>
                <c:pt idx="272">
                  <c:v>-6</c:v>
                </c:pt>
                <c:pt idx="273">
                  <c:v>-6</c:v>
                </c:pt>
                <c:pt idx="274">
                  <c:v>-6</c:v>
                </c:pt>
                <c:pt idx="275">
                  <c:v>-6</c:v>
                </c:pt>
                <c:pt idx="276">
                  <c:v>-5.98</c:v>
                </c:pt>
                <c:pt idx="277">
                  <c:v>-5.9300000000000024</c:v>
                </c:pt>
                <c:pt idx="278">
                  <c:v>-5.8</c:v>
                </c:pt>
                <c:pt idx="279">
                  <c:v>-5.68</c:v>
                </c:pt>
                <c:pt idx="280">
                  <c:v>-5.53</c:v>
                </c:pt>
                <c:pt idx="281">
                  <c:v>-5.38</c:v>
                </c:pt>
                <c:pt idx="282">
                  <c:v>-5.17</c:v>
                </c:pt>
                <c:pt idx="283">
                  <c:v>-4.95</c:v>
                </c:pt>
                <c:pt idx="284">
                  <c:v>-4.72</c:v>
                </c:pt>
                <c:pt idx="285">
                  <c:v>-4.4700000000000024</c:v>
                </c:pt>
                <c:pt idx="286">
                  <c:v>-4.22</c:v>
                </c:pt>
                <c:pt idx="287">
                  <c:v>-3.94</c:v>
                </c:pt>
                <c:pt idx="288">
                  <c:v>-3.67</c:v>
                </c:pt>
                <c:pt idx="289">
                  <c:v>-3.34</c:v>
                </c:pt>
                <c:pt idx="290">
                  <c:v>-3.06</c:v>
                </c:pt>
                <c:pt idx="291">
                  <c:v>-2.8099999999999987</c:v>
                </c:pt>
                <c:pt idx="292">
                  <c:v>-2.5099999999999998</c:v>
                </c:pt>
                <c:pt idx="293">
                  <c:v>-2.21</c:v>
                </c:pt>
                <c:pt idx="294">
                  <c:v>-1.8800000000000001</c:v>
                </c:pt>
                <c:pt idx="295">
                  <c:v>-1.55</c:v>
                </c:pt>
                <c:pt idx="296">
                  <c:v>-1.25</c:v>
                </c:pt>
                <c:pt idx="297">
                  <c:v>-0.92</c:v>
                </c:pt>
                <c:pt idx="298">
                  <c:v>-0.60000000000000042</c:v>
                </c:pt>
                <c:pt idx="299">
                  <c:v>-0.4</c:v>
                </c:pt>
                <c:pt idx="300">
                  <c:v>5.0000000000000017E-2</c:v>
                </c:pt>
                <c:pt idx="301">
                  <c:v>0.3500000000000002</c:v>
                </c:pt>
                <c:pt idx="302">
                  <c:v>0.56999999999999995</c:v>
                </c:pt>
                <c:pt idx="303">
                  <c:v>0.87000000000000044</c:v>
                </c:pt>
                <c:pt idx="304">
                  <c:v>1.25</c:v>
                </c:pt>
                <c:pt idx="305">
                  <c:v>1.6300000000000001</c:v>
                </c:pt>
                <c:pt idx="306">
                  <c:v>1.9800000000000004</c:v>
                </c:pt>
                <c:pt idx="307">
                  <c:v>2.2599999999999998</c:v>
                </c:pt>
                <c:pt idx="308">
                  <c:v>2.58</c:v>
                </c:pt>
                <c:pt idx="309">
                  <c:v>2.94</c:v>
                </c:pt>
                <c:pt idx="310">
                  <c:v>3.29</c:v>
                </c:pt>
                <c:pt idx="311">
                  <c:v>3.57</c:v>
                </c:pt>
                <c:pt idx="312">
                  <c:v>3.84</c:v>
                </c:pt>
                <c:pt idx="313">
                  <c:v>4.1199999999999966</c:v>
                </c:pt>
                <c:pt idx="314">
                  <c:v>4.3899999999999997</c:v>
                </c:pt>
                <c:pt idx="315">
                  <c:v>4.67</c:v>
                </c:pt>
                <c:pt idx="316">
                  <c:v>4.9000000000000004</c:v>
                </c:pt>
                <c:pt idx="317">
                  <c:v>5.0999999999999996</c:v>
                </c:pt>
                <c:pt idx="318">
                  <c:v>5.28</c:v>
                </c:pt>
                <c:pt idx="319">
                  <c:v>5.45</c:v>
                </c:pt>
                <c:pt idx="320">
                  <c:v>5.6</c:v>
                </c:pt>
                <c:pt idx="321">
                  <c:v>5.7</c:v>
                </c:pt>
                <c:pt idx="322">
                  <c:v>5.78</c:v>
                </c:pt>
                <c:pt idx="323">
                  <c:v>5.8</c:v>
                </c:pt>
                <c:pt idx="324">
                  <c:v>5.8</c:v>
                </c:pt>
                <c:pt idx="325">
                  <c:v>5.8</c:v>
                </c:pt>
                <c:pt idx="326">
                  <c:v>5.8</c:v>
                </c:pt>
                <c:pt idx="327">
                  <c:v>5.8</c:v>
                </c:pt>
                <c:pt idx="328">
                  <c:v>5.75</c:v>
                </c:pt>
                <c:pt idx="329">
                  <c:v>5.6499999999999995</c:v>
                </c:pt>
                <c:pt idx="330">
                  <c:v>5.5</c:v>
                </c:pt>
                <c:pt idx="331">
                  <c:v>5.33</c:v>
                </c:pt>
                <c:pt idx="332">
                  <c:v>5.1499999999999995</c:v>
                </c:pt>
                <c:pt idx="333">
                  <c:v>5</c:v>
                </c:pt>
                <c:pt idx="334">
                  <c:v>4.7699999999999996</c:v>
                </c:pt>
                <c:pt idx="335">
                  <c:v>4.4700000000000024</c:v>
                </c:pt>
                <c:pt idx="336">
                  <c:v>4.17</c:v>
                </c:pt>
                <c:pt idx="337">
                  <c:v>3.8899999999999997</c:v>
                </c:pt>
                <c:pt idx="338">
                  <c:v>3.64</c:v>
                </c:pt>
                <c:pt idx="339">
                  <c:v>3.3099999999999987</c:v>
                </c:pt>
                <c:pt idx="340">
                  <c:v>2.9899999999999998</c:v>
                </c:pt>
                <c:pt idx="341">
                  <c:v>2.66</c:v>
                </c:pt>
                <c:pt idx="342">
                  <c:v>2.3099999999999987</c:v>
                </c:pt>
                <c:pt idx="343">
                  <c:v>2.0099999999999998</c:v>
                </c:pt>
                <c:pt idx="344">
                  <c:v>1.6500000000000001</c:v>
                </c:pt>
                <c:pt idx="345">
                  <c:v>1.3</c:v>
                </c:pt>
                <c:pt idx="346">
                  <c:v>0.9</c:v>
                </c:pt>
                <c:pt idx="347">
                  <c:v>0.52</c:v>
                </c:pt>
                <c:pt idx="348">
                  <c:v>0.2</c:v>
                </c:pt>
                <c:pt idx="349">
                  <c:v>-5.0000000000000017E-2</c:v>
                </c:pt>
                <c:pt idx="350">
                  <c:v>-0.56999999999999995</c:v>
                </c:pt>
                <c:pt idx="351">
                  <c:v>-0.9500000000000004</c:v>
                </c:pt>
                <c:pt idx="352">
                  <c:v>-1.25</c:v>
                </c:pt>
                <c:pt idx="353">
                  <c:v>-1.53</c:v>
                </c:pt>
                <c:pt idx="354">
                  <c:v>-1.9300000000000004</c:v>
                </c:pt>
                <c:pt idx="355">
                  <c:v>-2.38</c:v>
                </c:pt>
                <c:pt idx="356">
                  <c:v>-2.74</c:v>
                </c:pt>
                <c:pt idx="357">
                  <c:v>-3.01</c:v>
                </c:pt>
                <c:pt idx="358">
                  <c:v>-3.2600000000000002</c:v>
                </c:pt>
                <c:pt idx="359">
                  <c:v>-3.62</c:v>
                </c:pt>
                <c:pt idx="360">
                  <c:v>-3.9899999999999998</c:v>
                </c:pt>
                <c:pt idx="361">
                  <c:v>-4.29</c:v>
                </c:pt>
                <c:pt idx="362">
                  <c:v>-4.5</c:v>
                </c:pt>
                <c:pt idx="363">
                  <c:v>-4.7</c:v>
                </c:pt>
                <c:pt idx="364">
                  <c:v>-4.9700000000000024</c:v>
                </c:pt>
                <c:pt idx="365">
                  <c:v>-5.25</c:v>
                </c:pt>
                <c:pt idx="366">
                  <c:v>-5.48</c:v>
                </c:pt>
                <c:pt idx="367">
                  <c:v>-5.58</c:v>
                </c:pt>
                <c:pt idx="368">
                  <c:v>-5.68</c:v>
                </c:pt>
                <c:pt idx="369">
                  <c:v>-5.78</c:v>
                </c:pt>
                <c:pt idx="370">
                  <c:v>-5.88</c:v>
                </c:pt>
                <c:pt idx="371">
                  <c:v>-5.98</c:v>
                </c:pt>
                <c:pt idx="372">
                  <c:v>-6</c:v>
                </c:pt>
                <c:pt idx="373">
                  <c:v>-6</c:v>
                </c:pt>
                <c:pt idx="374">
                  <c:v>-6</c:v>
                </c:pt>
                <c:pt idx="375">
                  <c:v>-5.98</c:v>
                </c:pt>
                <c:pt idx="376">
                  <c:v>-5.98</c:v>
                </c:pt>
                <c:pt idx="377">
                  <c:v>-5.95</c:v>
                </c:pt>
                <c:pt idx="378">
                  <c:v>-5.83</c:v>
                </c:pt>
                <c:pt idx="379">
                  <c:v>-5.63</c:v>
                </c:pt>
                <c:pt idx="380">
                  <c:v>-5.45</c:v>
                </c:pt>
                <c:pt idx="381">
                  <c:v>-5.33</c:v>
                </c:pt>
                <c:pt idx="382">
                  <c:v>-5.17</c:v>
                </c:pt>
                <c:pt idx="383">
                  <c:v>-4.92</c:v>
                </c:pt>
                <c:pt idx="384">
                  <c:v>-4.6199999999999966</c:v>
                </c:pt>
                <c:pt idx="385">
                  <c:v>-4.34</c:v>
                </c:pt>
                <c:pt idx="386">
                  <c:v>-4.1399999999999997</c:v>
                </c:pt>
                <c:pt idx="387">
                  <c:v>-3.92</c:v>
                </c:pt>
                <c:pt idx="388">
                  <c:v>-3.62</c:v>
                </c:pt>
                <c:pt idx="389">
                  <c:v>-3.2600000000000002</c:v>
                </c:pt>
                <c:pt idx="390">
                  <c:v>-2.96</c:v>
                </c:pt>
                <c:pt idx="391">
                  <c:v>-2.74</c:v>
                </c:pt>
                <c:pt idx="392">
                  <c:v>-2.5099999999999998</c:v>
                </c:pt>
                <c:pt idx="393">
                  <c:v>-2.21</c:v>
                </c:pt>
                <c:pt idx="394">
                  <c:v>-1.86</c:v>
                </c:pt>
                <c:pt idx="395">
                  <c:v>-1.53</c:v>
                </c:pt>
                <c:pt idx="396">
                  <c:v>-1.23</c:v>
                </c:pt>
                <c:pt idx="397">
                  <c:v>-0.9500000000000004</c:v>
                </c:pt>
                <c:pt idx="398">
                  <c:v>-0.65000000000000058</c:v>
                </c:pt>
                <c:pt idx="399">
                  <c:v>-0.42000000000000021</c:v>
                </c:pt>
                <c:pt idx="400">
                  <c:v>2.0000000000000018E-2</c:v>
                </c:pt>
                <c:pt idx="401">
                  <c:v>0.32000000000000023</c:v>
                </c:pt>
                <c:pt idx="402">
                  <c:v>0.56999999999999995</c:v>
                </c:pt>
                <c:pt idx="403">
                  <c:v>0.85000000000000042</c:v>
                </c:pt>
                <c:pt idx="404">
                  <c:v>1.2</c:v>
                </c:pt>
                <c:pt idx="405">
                  <c:v>1.6</c:v>
                </c:pt>
                <c:pt idx="406">
                  <c:v>1.9600000000000004</c:v>
                </c:pt>
                <c:pt idx="407">
                  <c:v>2.23</c:v>
                </c:pt>
                <c:pt idx="408">
                  <c:v>2.56</c:v>
                </c:pt>
                <c:pt idx="409">
                  <c:v>2.9099999999999997</c:v>
                </c:pt>
                <c:pt idx="410">
                  <c:v>3.2600000000000002</c:v>
                </c:pt>
                <c:pt idx="411">
                  <c:v>3.57</c:v>
                </c:pt>
                <c:pt idx="412">
                  <c:v>3.84</c:v>
                </c:pt>
                <c:pt idx="413">
                  <c:v>4.09</c:v>
                </c:pt>
                <c:pt idx="414">
                  <c:v>4.3899999999999997</c:v>
                </c:pt>
                <c:pt idx="415">
                  <c:v>4.67</c:v>
                </c:pt>
                <c:pt idx="416">
                  <c:v>4.9000000000000004</c:v>
                </c:pt>
                <c:pt idx="417">
                  <c:v>5.0999999999999996</c:v>
                </c:pt>
                <c:pt idx="418">
                  <c:v>5.3</c:v>
                </c:pt>
                <c:pt idx="419">
                  <c:v>5.48</c:v>
                </c:pt>
                <c:pt idx="420">
                  <c:v>5.58</c:v>
                </c:pt>
                <c:pt idx="421">
                  <c:v>5.7</c:v>
                </c:pt>
                <c:pt idx="422">
                  <c:v>5.78</c:v>
                </c:pt>
                <c:pt idx="423">
                  <c:v>5.8</c:v>
                </c:pt>
                <c:pt idx="424">
                  <c:v>5.8</c:v>
                </c:pt>
                <c:pt idx="425">
                  <c:v>5.8</c:v>
                </c:pt>
                <c:pt idx="426">
                  <c:v>5.8</c:v>
                </c:pt>
                <c:pt idx="427">
                  <c:v>5.78</c:v>
                </c:pt>
                <c:pt idx="428">
                  <c:v>5.75</c:v>
                </c:pt>
                <c:pt idx="429">
                  <c:v>5.6499999999999995</c:v>
                </c:pt>
                <c:pt idx="430">
                  <c:v>5.5</c:v>
                </c:pt>
                <c:pt idx="431">
                  <c:v>5.3</c:v>
                </c:pt>
                <c:pt idx="432">
                  <c:v>5.1199999999999966</c:v>
                </c:pt>
                <c:pt idx="433">
                  <c:v>4.9700000000000024</c:v>
                </c:pt>
                <c:pt idx="434">
                  <c:v>4.75</c:v>
                </c:pt>
                <c:pt idx="435">
                  <c:v>4.42</c:v>
                </c:pt>
                <c:pt idx="436">
                  <c:v>4.1199999999999966</c:v>
                </c:pt>
                <c:pt idx="437">
                  <c:v>3.84</c:v>
                </c:pt>
                <c:pt idx="438">
                  <c:v>3.59</c:v>
                </c:pt>
                <c:pt idx="439">
                  <c:v>3.29</c:v>
                </c:pt>
                <c:pt idx="440">
                  <c:v>2.94</c:v>
                </c:pt>
                <c:pt idx="441">
                  <c:v>2.61</c:v>
                </c:pt>
                <c:pt idx="442">
                  <c:v>2.2799999999999998</c:v>
                </c:pt>
                <c:pt idx="443">
                  <c:v>1.9600000000000004</c:v>
                </c:pt>
                <c:pt idx="444">
                  <c:v>1.6</c:v>
                </c:pt>
                <c:pt idx="445">
                  <c:v>1.25</c:v>
                </c:pt>
                <c:pt idx="446">
                  <c:v>0.87000000000000044</c:v>
                </c:pt>
                <c:pt idx="447">
                  <c:v>0.47000000000000008</c:v>
                </c:pt>
                <c:pt idx="448">
                  <c:v>0.12000000000000002</c:v>
                </c:pt>
                <c:pt idx="449">
                  <c:v>-0.1</c:v>
                </c:pt>
                <c:pt idx="450">
                  <c:v>-0.56999999999999995</c:v>
                </c:pt>
                <c:pt idx="451">
                  <c:v>-0.9500000000000004</c:v>
                </c:pt>
                <c:pt idx="452">
                  <c:v>-1.28</c:v>
                </c:pt>
                <c:pt idx="453">
                  <c:v>-1.58</c:v>
                </c:pt>
                <c:pt idx="454">
                  <c:v>-1.9800000000000004</c:v>
                </c:pt>
                <c:pt idx="455">
                  <c:v>-2.38</c:v>
                </c:pt>
                <c:pt idx="456">
                  <c:v>-2.7600000000000002</c:v>
                </c:pt>
                <c:pt idx="457">
                  <c:v>-3.04</c:v>
                </c:pt>
                <c:pt idx="458">
                  <c:v>-3.3099999999999987</c:v>
                </c:pt>
                <c:pt idx="459">
                  <c:v>-3.62</c:v>
                </c:pt>
                <c:pt idx="460">
                  <c:v>-3.9699999999999998</c:v>
                </c:pt>
                <c:pt idx="461">
                  <c:v>-4.29</c:v>
                </c:pt>
                <c:pt idx="462">
                  <c:v>-4.5199999999999996</c:v>
                </c:pt>
                <c:pt idx="463">
                  <c:v>-4.72</c:v>
                </c:pt>
                <c:pt idx="464">
                  <c:v>-4.9700000000000024</c:v>
                </c:pt>
                <c:pt idx="465">
                  <c:v>-5.25</c:v>
                </c:pt>
                <c:pt idx="466">
                  <c:v>-5.48</c:v>
                </c:pt>
                <c:pt idx="467">
                  <c:v>-5.58</c:v>
                </c:pt>
                <c:pt idx="468">
                  <c:v>-5.68</c:v>
                </c:pt>
                <c:pt idx="469">
                  <c:v>-5.78</c:v>
                </c:pt>
                <c:pt idx="470">
                  <c:v>-5.88</c:v>
                </c:pt>
                <c:pt idx="471">
                  <c:v>-5.95</c:v>
                </c:pt>
                <c:pt idx="472">
                  <c:v>-5.98</c:v>
                </c:pt>
                <c:pt idx="473">
                  <c:v>-5.98</c:v>
                </c:pt>
                <c:pt idx="474">
                  <c:v>-5.98</c:v>
                </c:pt>
                <c:pt idx="475">
                  <c:v>-5.98</c:v>
                </c:pt>
                <c:pt idx="476">
                  <c:v>-5.95</c:v>
                </c:pt>
                <c:pt idx="477">
                  <c:v>-5.9</c:v>
                </c:pt>
                <c:pt idx="478">
                  <c:v>-5.75</c:v>
                </c:pt>
                <c:pt idx="479">
                  <c:v>-5.55</c:v>
                </c:pt>
                <c:pt idx="480">
                  <c:v>-5.4</c:v>
                </c:pt>
                <c:pt idx="481">
                  <c:v>-5.3</c:v>
                </c:pt>
                <c:pt idx="482">
                  <c:v>-5.0999999999999996</c:v>
                </c:pt>
                <c:pt idx="483">
                  <c:v>-4.8</c:v>
                </c:pt>
                <c:pt idx="484">
                  <c:v>-4.5199999999999996</c:v>
                </c:pt>
                <c:pt idx="485">
                  <c:v>-4.29</c:v>
                </c:pt>
                <c:pt idx="486">
                  <c:v>-4.09</c:v>
                </c:pt>
                <c:pt idx="487">
                  <c:v>-3.84</c:v>
                </c:pt>
                <c:pt idx="488">
                  <c:v>-3.52</c:v>
                </c:pt>
                <c:pt idx="489">
                  <c:v>-3.19</c:v>
                </c:pt>
                <c:pt idx="490">
                  <c:v>-2.9099999999999997</c:v>
                </c:pt>
                <c:pt idx="491">
                  <c:v>-2.69</c:v>
                </c:pt>
                <c:pt idx="492">
                  <c:v>-2.4299999999999997</c:v>
                </c:pt>
                <c:pt idx="493">
                  <c:v>-2.13</c:v>
                </c:pt>
                <c:pt idx="494">
                  <c:v>-1.81</c:v>
                </c:pt>
                <c:pt idx="495">
                  <c:v>-1.5</c:v>
                </c:pt>
                <c:pt idx="496">
                  <c:v>-1.23</c:v>
                </c:pt>
                <c:pt idx="497">
                  <c:v>-0.92</c:v>
                </c:pt>
                <c:pt idx="498">
                  <c:v>-0.62000000000000044</c:v>
                </c:pt>
                <c:pt idx="499">
                  <c:v>-0.4</c:v>
                </c:pt>
                <c:pt idx="500">
                  <c:v>2.0000000000000018E-2</c:v>
                </c:pt>
                <c:pt idx="501">
                  <c:v>0.30000000000000021</c:v>
                </c:pt>
                <c:pt idx="502">
                  <c:v>0.52</c:v>
                </c:pt>
                <c:pt idx="503">
                  <c:v>0.8</c:v>
                </c:pt>
                <c:pt idx="504">
                  <c:v>1.2</c:v>
                </c:pt>
                <c:pt idx="505">
                  <c:v>1.6</c:v>
                </c:pt>
                <c:pt idx="506">
                  <c:v>1.9300000000000004</c:v>
                </c:pt>
                <c:pt idx="507">
                  <c:v>2.1800000000000002</c:v>
                </c:pt>
                <c:pt idx="508">
                  <c:v>2.5099999999999998</c:v>
                </c:pt>
                <c:pt idx="509">
                  <c:v>2.8899999999999997</c:v>
                </c:pt>
                <c:pt idx="510">
                  <c:v>3.2600000000000002</c:v>
                </c:pt>
                <c:pt idx="511">
                  <c:v>3.54</c:v>
                </c:pt>
                <c:pt idx="512">
                  <c:v>3.79</c:v>
                </c:pt>
                <c:pt idx="513">
                  <c:v>4.07</c:v>
                </c:pt>
                <c:pt idx="514">
                  <c:v>4.37</c:v>
                </c:pt>
                <c:pt idx="515">
                  <c:v>4.67</c:v>
                </c:pt>
                <c:pt idx="516">
                  <c:v>4.9000000000000004</c:v>
                </c:pt>
                <c:pt idx="517">
                  <c:v>5.0999999999999996</c:v>
                </c:pt>
                <c:pt idx="518">
                  <c:v>5.28</c:v>
                </c:pt>
                <c:pt idx="519">
                  <c:v>5.45</c:v>
                </c:pt>
                <c:pt idx="520">
                  <c:v>5.6</c:v>
                </c:pt>
                <c:pt idx="521">
                  <c:v>5.7</c:v>
                </c:pt>
                <c:pt idx="522">
                  <c:v>5.75</c:v>
                </c:pt>
                <c:pt idx="523">
                  <c:v>5.8</c:v>
                </c:pt>
                <c:pt idx="524">
                  <c:v>5.83</c:v>
                </c:pt>
                <c:pt idx="525">
                  <c:v>5.83</c:v>
                </c:pt>
                <c:pt idx="526">
                  <c:v>5.8</c:v>
                </c:pt>
                <c:pt idx="527">
                  <c:v>5.8</c:v>
                </c:pt>
                <c:pt idx="528">
                  <c:v>5.78</c:v>
                </c:pt>
                <c:pt idx="529">
                  <c:v>5.68</c:v>
                </c:pt>
                <c:pt idx="530">
                  <c:v>5.5</c:v>
                </c:pt>
                <c:pt idx="531">
                  <c:v>5.3</c:v>
                </c:pt>
                <c:pt idx="532">
                  <c:v>5.1199999999999966</c:v>
                </c:pt>
                <c:pt idx="533">
                  <c:v>4.95</c:v>
                </c:pt>
                <c:pt idx="534">
                  <c:v>4.72</c:v>
                </c:pt>
                <c:pt idx="535">
                  <c:v>4.42</c:v>
                </c:pt>
                <c:pt idx="536">
                  <c:v>4.09</c:v>
                </c:pt>
                <c:pt idx="537">
                  <c:v>3.82</c:v>
                </c:pt>
                <c:pt idx="538">
                  <c:v>3.54</c:v>
                </c:pt>
                <c:pt idx="539">
                  <c:v>3.24</c:v>
                </c:pt>
                <c:pt idx="540">
                  <c:v>2.9099999999999997</c:v>
                </c:pt>
                <c:pt idx="541">
                  <c:v>2.58</c:v>
                </c:pt>
                <c:pt idx="542">
                  <c:v>2.23</c:v>
                </c:pt>
                <c:pt idx="543">
                  <c:v>1.91</c:v>
                </c:pt>
                <c:pt idx="544">
                  <c:v>1.58</c:v>
                </c:pt>
                <c:pt idx="545">
                  <c:v>1.23</c:v>
                </c:pt>
                <c:pt idx="546">
                  <c:v>0.8200000000000004</c:v>
                </c:pt>
                <c:pt idx="547">
                  <c:v>0.42000000000000021</c:v>
                </c:pt>
                <c:pt idx="548">
                  <c:v>0.1</c:v>
                </c:pt>
                <c:pt idx="549">
                  <c:v>-0.1</c:v>
                </c:pt>
                <c:pt idx="550">
                  <c:v>-0.60000000000000042</c:v>
                </c:pt>
                <c:pt idx="551">
                  <c:v>-1</c:v>
                </c:pt>
                <c:pt idx="552">
                  <c:v>-1.3</c:v>
                </c:pt>
                <c:pt idx="553">
                  <c:v>-1.6</c:v>
                </c:pt>
                <c:pt idx="554">
                  <c:v>-1.9800000000000004</c:v>
                </c:pt>
                <c:pt idx="555">
                  <c:v>-2.4099999999999997</c:v>
                </c:pt>
                <c:pt idx="556">
                  <c:v>-2.7600000000000002</c:v>
                </c:pt>
                <c:pt idx="557">
                  <c:v>-3.06</c:v>
                </c:pt>
                <c:pt idx="558">
                  <c:v>-3.36</c:v>
                </c:pt>
                <c:pt idx="559">
                  <c:v>-3.67</c:v>
                </c:pt>
                <c:pt idx="560">
                  <c:v>-3.9699999999999998</c:v>
                </c:pt>
                <c:pt idx="561">
                  <c:v>-4.29</c:v>
                </c:pt>
                <c:pt idx="562">
                  <c:v>-4.55</c:v>
                </c:pt>
                <c:pt idx="563">
                  <c:v>-4.7699999999999996</c:v>
                </c:pt>
                <c:pt idx="564">
                  <c:v>-5</c:v>
                </c:pt>
                <c:pt idx="565">
                  <c:v>-5.25</c:v>
                </c:pt>
                <c:pt idx="566">
                  <c:v>-5.45</c:v>
                </c:pt>
                <c:pt idx="567">
                  <c:v>-5.6</c:v>
                </c:pt>
                <c:pt idx="568">
                  <c:v>-5.7</c:v>
                </c:pt>
                <c:pt idx="569">
                  <c:v>-5.8</c:v>
                </c:pt>
                <c:pt idx="570">
                  <c:v>-5.85</c:v>
                </c:pt>
                <c:pt idx="571">
                  <c:v>-5.9</c:v>
                </c:pt>
                <c:pt idx="572">
                  <c:v>-5.9300000000000024</c:v>
                </c:pt>
                <c:pt idx="573">
                  <c:v>-5.9300000000000024</c:v>
                </c:pt>
                <c:pt idx="574">
                  <c:v>-5.9300000000000024</c:v>
                </c:pt>
                <c:pt idx="575">
                  <c:v>-5.9</c:v>
                </c:pt>
                <c:pt idx="576">
                  <c:v>-5.88</c:v>
                </c:pt>
                <c:pt idx="577">
                  <c:v>-5.83</c:v>
                </c:pt>
                <c:pt idx="578">
                  <c:v>-5.68</c:v>
                </c:pt>
                <c:pt idx="579">
                  <c:v>-5.5</c:v>
                </c:pt>
                <c:pt idx="580">
                  <c:v>-5.35</c:v>
                </c:pt>
                <c:pt idx="581">
                  <c:v>-5.17</c:v>
                </c:pt>
                <c:pt idx="582">
                  <c:v>-5</c:v>
                </c:pt>
                <c:pt idx="583">
                  <c:v>-4.75</c:v>
                </c:pt>
                <c:pt idx="584">
                  <c:v>-4.5</c:v>
                </c:pt>
                <c:pt idx="585">
                  <c:v>-4.24</c:v>
                </c:pt>
                <c:pt idx="586">
                  <c:v>-3.9899999999999998</c:v>
                </c:pt>
                <c:pt idx="587">
                  <c:v>-3.74</c:v>
                </c:pt>
                <c:pt idx="588">
                  <c:v>-3.46</c:v>
                </c:pt>
                <c:pt idx="589">
                  <c:v>-3.16</c:v>
                </c:pt>
                <c:pt idx="590">
                  <c:v>-2.9099999999999997</c:v>
                </c:pt>
                <c:pt idx="591">
                  <c:v>-2.66</c:v>
                </c:pt>
                <c:pt idx="592">
                  <c:v>-2.38</c:v>
                </c:pt>
                <c:pt idx="593">
                  <c:v>-2.08</c:v>
                </c:pt>
                <c:pt idx="594">
                  <c:v>-1.7800000000000005</c:v>
                </c:pt>
                <c:pt idx="595">
                  <c:v>-1.5</c:v>
                </c:pt>
                <c:pt idx="596">
                  <c:v>-1.23</c:v>
                </c:pt>
                <c:pt idx="597">
                  <c:v>-0.9</c:v>
                </c:pt>
                <c:pt idx="598">
                  <c:v>-0.60000000000000042</c:v>
                </c:pt>
                <c:pt idx="599">
                  <c:v>-0.4</c:v>
                </c:pt>
                <c:pt idx="600">
                  <c:v>2.0000000000000018E-2</c:v>
                </c:pt>
                <c:pt idx="601">
                  <c:v>0.30000000000000021</c:v>
                </c:pt>
                <c:pt idx="602">
                  <c:v>0.55000000000000004</c:v>
                </c:pt>
                <c:pt idx="603">
                  <c:v>0.85000000000000042</c:v>
                </c:pt>
                <c:pt idx="604">
                  <c:v>1.23</c:v>
                </c:pt>
                <c:pt idx="605">
                  <c:v>1.6</c:v>
                </c:pt>
                <c:pt idx="606">
                  <c:v>1.9300000000000004</c:v>
                </c:pt>
                <c:pt idx="607">
                  <c:v>2.23</c:v>
                </c:pt>
                <c:pt idx="608">
                  <c:v>2.56</c:v>
                </c:pt>
                <c:pt idx="609">
                  <c:v>2.9099999999999997</c:v>
                </c:pt>
                <c:pt idx="610">
                  <c:v>3.2600000000000002</c:v>
                </c:pt>
                <c:pt idx="611">
                  <c:v>3.57</c:v>
                </c:pt>
                <c:pt idx="612">
                  <c:v>3.84</c:v>
                </c:pt>
                <c:pt idx="613">
                  <c:v>4.1199999999999966</c:v>
                </c:pt>
                <c:pt idx="614">
                  <c:v>4.42</c:v>
                </c:pt>
                <c:pt idx="615">
                  <c:v>4.7</c:v>
                </c:pt>
                <c:pt idx="616">
                  <c:v>4.92</c:v>
                </c:pt>
                <c:pt idx="617">
                  <c:v>5.1199999999999966</c:v>
                </c:pt>
                <c:pt idx="618">
                  <c:v>5.33</c:v>
                </c:pt>
                <c:pt idx="619">
                  <c:v>5.48</c:v>
                </c:pt>
                <c:pt idx="620">
                  <c:v>5.63</c:v>
                </c:pt>
                <c:pt idx="621">
                  <c:v>5.73</c:v>
                </c:pt>
                <c:pt idx="622">
                  <c:v>5.8</c:v>
                </c:pt>
                <c:pt idx="623">
                  <c:v>5.8</c:v>
                </c:pt>
                <c:pt idx="624">
                  <c:v>5.8</c:v>
                </c:pt>
                <c:pt idx="625">
                  <c:v>5.8</c:v>
                </c:pt>
                <c:pt idx="626">
                  <c:v>5.8</c:v>
                </c:pt>
                <c:pt idx="627">
                  <c:v>5.78</c:v>
                </c:pt>
                <c:pt idx="628">
                  <c:v>5.73</c:v>
                </c:pt>
                <c:pt idx="629">
                  <c:v>5.6499999999999995</c:v>
                </c:pt>
                <c:pt idx="630">
                  <c:v>5.48</c:v>
                </c:pt>
                <c:pt idx="631">
                  <c:v>5.28</c:v>
                </c:pt>
                <c:pt idx="632">
                  <c:v>5.0999999999999996</c:v>
                </c:pt>
                <c:pt idx="633">
                  <c:v>4.92</c:v>
                </c:pt>
                <c:pt idx="634">
                  <c:v>4.7</c:v>
                </c:pt>
                <c:pt idx="635">
                  <c:v>4.3899999999999997</c:v>
                </c:pt>
                <c:pt idx="636">
                  <c:v>4.09</c:v>
                </c:pt>
                <c:pt idx="637">
                  <c:v>3.79</c:v>
                </c:pt>
                <c:pt idx="638">
                  <c:v>3.51</c:v>
                </c:pt>
                <c:pt idx="639">
                  <c:v>3.24</c:v>
                </c:pt>
                <c:pt idx="640">
                  <c:v>2.8899999999999997</c:v>
                </c:pt>
                <c:pt idx="641">
                  <c:v>2.56</c:v>
                </c:pt>
                <c:pt idx="642">
                  <c:v>2.23</c:v>
                </c:pt>
                <c:pt idx="643">
                  <c:v>1.91</c:v>
                </c:pt>
                <c:pt idx="644">
                  <c:v>1.58</c:v>
                </c:pt>
                <c:pt idx="645">
                  <c:v>1.2</c:v>
                </c:pt>
                <c:pt idx="646">
                  <c:v>0.8200000000000004</c:v>
                </c:pt>
                <c:pt idx="647">
                  <c:v>0.45</c:v>
                </c:pt>
                <c:pt idx="648">
                  <c:v>0.12000000000000002</c:v>
                </c:pt>
                <c:pt idx="649">
                  <c:v>-0.12000000000000002</c:v>
                </c:pt>
                <c:pt idx="650">
                  <c:v>-0.62000000000000044</c:v>
                </c:pt>
                <c:pt idx="651">
                  <c:v>-1</c:v>
                </c:pt>
                <c:pt idx="652">
                  <c:v>-1.3</c:v>
                </c:pt>
                <c:pt idx="653">
                  <c:v>-1.6</c:v>
                </c:pt>
                <c:pt idx="654">
                  <c:v>-1.9800000000000004</c:v>
                </c:pt>
                <c:pt idx="655">
                  <c:v>-2.4099999999999997</c:v>
                </c:pt>
                <c:pt idx="656">
                  <c:v>-2.7600000000000002</c:v>
                </c:pt>
                <c:pt idx="657">
                  <c:v>-3.06</c:v>
                </c:pt>
                <c:pt idx="658">
                  <c:v>-3.36</c:v>
                </c:pt>
                <c:pt idx="659">
                  <c:v>-3.67</c:v>
                </c:pt>
                <c:pt idx="660">
                  <c:v>-3.9899999999999998</c:v>
                </c:pt>
                <c:pt idx="661">
                  <c:v>-4.29</c:v>
                </c:pt>
                <c:pt idx="662">
                  <c:v>-4.55</c:v>
                </c:pt>
                <c:pt idx="663">
                  <c:v>-4.7699999999999996</c:v>
                </c:pt>
                <c:pt idx="664">
                  <c:v>-5</c:v>
                </c:pt>
                <c:pt idx="665">
                  <c:v>-5.23</c:v>
                </c:pt>
                <c:pt idx="666">
                  <c:v>-5.4300000000000024</c:v>
                </c:pt>
                <c:pt idx="667">
                  <c:v>-5.58</c:v>
                </c:pt>
                <c:pt idx="668">
                  <c:v>-5.68</c:v>
                </c:pt>
                <c:pt idx="669">
                  <c:v>-5.78</c:v>
                </c:pt>
                <c:pt idx="670">
                  <c:v>-5.85</c:v>
                </c:pt>
                <c:pt idx="671">
                  <c:v>-5.9</c:v>
                </c:pt>
                <c:pt idx="672">
                  <c:v>-5.9</c:v>
                </c:pt>
                <c:pt idx="673">
                  <c:v>-5.9</c:v>
                </c:pt>
                <c:pt idx="674">
                  <c:v>-5.9</c:v>
                </c:pt>
                <c:pt idx="675">
                  <c:v>-5.88</c:v>
                </c:pt>
                <c:pt idx="676">
                  <c:v>-5.88</c:v>
                </c:pt>
                <c:pt idx="677">
                  <c:v>-5.8</c:v>
                </c:pt>
                <c:pt idx="678">
                  <c:v>-5.6499999999999995</c:v>
                </c:pt>
                <c:pt idx="679">
                  <c:v>-5.5</c:v>
                </c:pt>
                <c:pt idx="680">
                  <c:v>-5.35</c:v>
                </c:pt>
                <c:pt idx="681">
                  <c:v>-5.2</c:v>
                </c:pt>
                <c:pt idx="682">
                  <c:v>-5</c:v>
                </c:pt>
                <c:pt idx="683">
                  <c:v>-4.75</c:v>
                </c:pt>
                <c:pt idx="684">
                  <c:v>-4.4700000000000024</c:v>
                </c:pt>
                <c:pt idx="685">
                  <c:v>-4.22</c:v>
                </c:pt>
                <c:pt idx="686">
                  <c:v>-3.9899999999999998</c:v>
                </c:pt>
                <c:pt idx="687">
                  <c:v>-3.74</c:v>
                </c:pt>
                <c:pt idx="688">
                  <c:v>-3.46</c:v>
                </c:pt>
                <c:pt idx="689">
                  <c:v>-3.16</c:v>
                </c:pt>
                <c:pt idx="690">
                  <c:v>-2.8899999999999997</c:v>
                </c:pt>
                <c:pt idx="691">
                  <c:v>-2.63</c:v>
                </c:pt>
                <c:pt idx="692">
                  <c:v>-2.38</c:v>
                </c:pt>
                <c:pt idx="693">
                  <c:v>-2.11</c:v>
                </c:pt>
                <c:pt idx="694">
                  <c:v>-1.81</c:v>
                </c:pt>
                <c:pt idx="695">
                  <c:v>-1.48</c:v>
                </c:pt>
                <c:pt idx="696">
                  <c:v>-1.2</c:v>
                </c:pt>
                <c:pt idx="697">
                  <c:v>-0.9</c:v>
                </c:pt>
                <c:pt idx="698">
                  <c:v>-0.60000000000000042</c:v>
                </c:pt>
              </c:numCache>
            </c:numRef>
          </c:val>
        </c:ser>
        <c:marker val="1"/>
        <c:axId val="92123520"/>
        <c:axId val="92125056"/>
      </c:lineChart>
      <c:catAx>
        <c:axId val="92123520"/>
        <c:scaling>
          <c:orientation val="minMax"/>
        </c:scaling>
        <c:axPos val="b"/>
        <c:tickLblPos val="nextTo"/>
        <c:crossAx val="92125056"/>
        <c:crosses val="autoZero"/>
        <c:auto val="1"/>
        <c:lblAlgn val="ctr"/>
        <c:lblOffset val="100"/>
      </c:catAx>
      <c:valAx>
        <c:axId val="92125056"/>
        <c:scaling>
          <c:orientation val="minMax"/>
        </c:scaling>
        <c:axPos val="l"/>
        <c:majorGridlines/>
        <c:numFmt formatCode="General" sourceLinked="1"/>
        <c:tickLblPos val="nextTo"/>
        <c:crossAx val="92123520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lineChart>
        <c:grouping val="standard"/>
        <c:ser>
          <c:idx val="0"/>
          <c:order val="0"/>
          <c:marker>
            <c:symbol val="none"/>
          </c:marker>
          <c:val>
            <c:numRef>
              <c:f>sine!$B$1:$B$400</c:f>
              <c:numCache>
                <c:formatCode>General</c:formatCode>
                <c:ptCount val="400"/>
                <c:pt idx="0">
                  <c:v>0</c:v>
                </c:pt>
                <c:pt idx="1">
                  <c:v>0.37000000000000022</c:v>
                </c:pt>
                <c:pt idx="2">
                  <c:v>0.74000000000000044</c:v>
                </c:pt>
                <c:pt idx="3">
                  <c:v>1.1200000000000001</c:v>
                </c:pt>
                <c:pt idx="4">
                  <c:v>1.49</c:v>
                </c:pt>
                <c:pt idx="5">
                  <c:v>1.85</c:v>
                </c:pt>
                <c:pt idx="6">
                  <c:v>2.2000000000000002</c:v>
                </c:pt>
                <c:pt idx="7">
                  <c:v>2.5499999999999998</c:v>
                </c:pt>
                <c:pt idx="8">
                  <c:v>2.8899999999999997</c:v>
                </c:pt>
                <c:pt idx="9">
                  <c:v>3.21</c:v>
                </c:pt>
                <c:pt idx="10">
                  <c:v>3.52</c:v>
                </c:pt>
                <c:pt idx="11">
                  <c:v>3.82</c:v>
                </c:pt>
                <c:pt idx="12">
                  <c:v>4.1099999999999985</c:v>
                </c:pt>
                <c:pt idx="13">
                  <c:v>4.37</c:v>
                </c:pt>
                <c:pt idx="14">
                  <c:v>4.6199999999999966</c:v>
                </c:pt>
                <c:pt idx="15">
                  <c:v>4.8499999999999996</c:v>
                </c:pt>
                <c:pt idx="16">
                  <c:v>5.0599999999999996</c:v>
                </c:pt>
                <c:pt idx="17">
                  <c:v>5.25</c:v>
                </c:pt>
                <c:pt idx="18">
                  <c:v>5.4300000000000024</c:v>
                </c:pt>
                <c:pt idx="19">
                  <c:v>5.58</c:v>
                </c:pt>
                <c:pt idx="20">
                  <c:v>5.7</c:v>
                </c:pt>
                <c:pt idx="21">
                  <c:v>5.81</c:v>
                </c:pt>
                <c:pt idx="22">
                  <c:v>5.89</c:v>
                </c:pt>
                <c:pt idx="23">
                  <c:v>5.95</c:v>
                </c:pt>
                <c:pt idx="24">
                  <c:v>5.98</c:v>
                </c:pt>
                <c:pt idx="25">
                  <c:v>5.99</c:v>
                </c:pt>
                <c:pt idx="26">
                  <c:v>5.98</c:v>
                </c:pt>
                <c:pt idx="27">
                  <c:v>5.95</c:v>
                </c:pt>
                <c:pt idx="28">
                  <c:v>5.89</c:v>
                </c:pt>
                <c:pt idx="29">
                  <c:v>5.81</c:v>
                </c:pt>
                <c:pt idx="30">
                  <c:v>5.7</c:v>
                </c:pt>
                <c:pt idx="31">
                  <c:v>5.58</c:v>
                </c:pt>
                <c:pt idx="32">
                  <c:v>5.4300000000000024</c:v>
                </c:pt>
                <c:pt idx="33">
                  <c:v>5.25</c:v>
                </c:pt>
                <c:pt idx="34">
                  <c:v>5.0599999999999996</c:v>
                </c:pt>
                <c:pt idx="35">
                  <c:v>4.8499999999999996</c:v>
                </c:pt>
                <c:pt idx="36">
                  <c:v>4.6199999999999966</c:v>
                </c:pt>
                <c:pt idx="37">
                  <c:v>4.37</c:v>
                </c:pt>
                <c:pt idx="38">
                  <c:v>4.1099999999999985</c:v>
                </c:pt>
                <c:pt idx="39">
                  <c:v>3.82</c:v>
                </c:pt>
                <c:pt idx="40">
                  <c:v>3.52</c:v>
                </c:pt>
                <c:pt idx="41">
                  <c:v>3.21</c:v>
                </c:pt>
                <c:pt idx="42">
                  <c:v>2.8899999999999997</c:v>
                </c:pt>
                <c:pt idx="43">
                  <c:v>2.5499999999999998</c:v>
                </c:pt>
                <c:pt idx="44">
                  <c:v>2.2000000000000002</c:v>
                </c:pt>
                <c:pt idx="45">
                  <c:v>1.85</c:v>
                </c:pt>
                <c:pt idx="46">
                  <c:v>1.49</c:v>
                </c:pt>
                <c:pt idx="47">
                  <c:v>1.1200000000000001</c:v>
                </c:pt>
                <c:pt idx="48">
                  <c:v>0.74000000000000044</c:v>
                </c:pt>
                <c:pt idx="49">
                  <c:v>0.37000000000000022</c:v>
                </c:pt>
                <c:pt idx="50">
                  <c:v>0</c:v>
                </c:pt>
                <c:pt idx="51">
                  <c:v>-0.37000000000000022</c:v>
                </c:pt>
                <c:pt idx="52">
                  <c:v>-0.74000000000000044</c:v>
                </c:pt>
                <c:pt idx="53">
                  <c:v>-1.1200000000000001</c:v>
                </c:pt>
                <c:pt idx="54">
                  <c:v>-1.49</c:v>
                </c:pt>
                <c:pt idx="55">
                  <c:v>-1.85</c:v>
                </c:pt>
                <c:pt idx="56">
                  <c:v>-2.2000000000000002</c:v>
                </c:pt>
                <c:pt idx="57">
                  <c:v>-2.5499999999999998</c:v>
                </c:pt>
                <c:pt idx="58">
                  <c:v>-2.8899999999999997</c:v>
                </c:pt>
                <c:pt idx="59">
                  <c:v>-3.21</c:v>
                </c:pt>
                <c:pt idx="60">
                  <c:v>-3.52</c:v>
                </c:pt>
                <c:pt idx="61">
                  <c:v>-3.82</c:v>
                </c:pt>
                <c:pt idx="62">
                  <c:v>-4.1099999999999985</c:v>
                </c:pt>
                <c:pt idx="63">
                  <c:v>-4.37</c:v>
                </c:pt>
                <c:pt idx="64">
                  <c:v>-4.6199999999999966</c:v>
                </c:pt>
                <c:pt idx="65">
                  <c:v>-4.8499999999999996</c:v>
                </c:pt>
                <c:pt idx="66">
                  <c:v>-5.0599999999999996</c:v>
                </c:pt>
                <c:pt idx="67">
                  <c:v>-5.25</c:v>
                </c:pt>
                <c:pt idx="68">
                  <c:v>-5.4300000000000024</c:v>
                </c:pt>
                <c:pt idx="69">
                  <c:v>-5.58</c:v>
                </c:pt>
                <c:pt idx="70">
                  <c:v>-5.7</c:v>
                </c:pt>
                <c:pt idx="71">
                  <c:v>-5.81</c:v>
                </c:pt>
                <c:pt idx="72">
                  <c:v>-5.89</c:v>
                </c:pt>
                <c:pt idx="73">
                  <c:v>-5.95</c:v>
                </c:pt>
                <c:pt idx="74">
                  <c:v>-5.98</c:v>
                </c:pt>
                <c:pt idx="75">
                  <c:v>-5.99</c:v>
                </c:pt>
                <c:pt idx="76">
                  <c:v>-5.98</c:v>
                </c:pt>
                <c:pt idx="77">
                  <c:v>-5.95</c:v>
                </c:pt>
                <c:pt idx="78">
                  <c:v>-5.89</c:v>
                </c:pt>
                <c:pt idx="79">
                  <c:v>-5.81</c:v>
                </c:pt>
                <c:pt idx="80">
                  <c:v>-5.7</c:v>
                </c:pt>
                <c:pt idx="81">
                  <c:v>-5.58</c:v>
                </c:pt>
                <c:pt idx="82">
                  <c:v>-5.4300000000000024</c:v>
                </c:pt>
                <c:pt idx="83">
                  <c:v>-5.25</c:v>
                </c:pt>
                <c:pt idx="84">
                  <c:v>-5.0599999999999996</c:v>
                </c:pt>
                <c:pt idx="85">
                  <c:v>-4.8499999999999996</c:v>
                </c:pt>
                <c:pt idx="86">
                  <c:v>-4.6199999999999966</c:v>
                </c:pt>
                <c:pt idx="87">
                  <c:v>-4.37</c:v>
                </c:pt>
                <c:pt idx="88">
                  <c:v>-4.1099999999999985</c:v>
                </c:pt>
                <c:pt idx="89">
                  <c:v>-3.82</c:v>
                </c:pt>
                <c:pt idx="90">
                  <c:v>-3.52</c:v>
                </c:pt>
                <c:pt idx="91">
                  <c:v>-3.21</c:v>
                </c:pt>
                <c:pt idx="92">
                  <c:v>-2.8899999999999997</c:v>
                </c:pt>
                <c:pt idx="93">
                  <c:v>-2.5499999999999998</c:v>
                </c:pt>
                <c:pt idx="94">
                  <c:v>-2.2000000000000002</c:v>
                </c:pt>
                <c:pt idx="95">
                  <c:v>-1.85</c:v>
                </c:pt>
                <c:pt idx="96">
                  <c:v>-1.49</c:v>
                </c:pt>
                <c:pt idx="97">
                  <c:v>-1.1200000000000001</c:v>
                </c:pt>
                <c:pt idx="98">
                  <c:v>-0.74000000000000044</c:v>
                </c:pt>
                <c:pt idx="99">
                  <c:v>-0.37000000000000022</c:v>
                </c:pt>
                <c:pt idx="100">
                  <c:v>0</c:v>
                </c:pt>
                <c:pt idx="101">
                  <c:v>0.37000000000000022</c:v>
                </c:pt>
                <c:pt idx="102">
                  <c:v>0.74000000000000044</c:v>
                </c:pt>
                <c:pt idx="103">
                  <c:v>1.1200000000000001</c:v>
                </c:pt>
                <c:pt idx="104">
                  <c:v>1.49</c:v>
                </c:pt>
                <c:pt idx="105">
                  <c:v>1.85</c:v>
                </c:pt>
                <c:pt idx="106">
                  <c:v>2.2000000000000002</c:v>
                </c:pt>
                <c:pt idx="107">
                  <c:v>2.5499999999999998</c:v>
                </c:pt>
                <c:pt idx="108">
                  <c:v>2.8899999999999997</c:v>
                </c:pt>
                <c:pt idx="109">
                  <c:v>3.21</c:v>
                </c:pt>
                <c:pt idx="110">
                  <c:v>3.52</c:v>
                </c:pt>
                <c:pt idx="111">
                  <c:v>3.82</c:v>
                </c:pt>
                <c:pt idx="112">
                  <c:v>4.1099999999999985</c:v>
                </c:pt>
                <c:pt idx="113">
                  <c:v>4.37</c:v>
                </c:pt>
                <c:pt idx="114">
                  <c:v>4.6199999999999966</c:v>
                </c:pt>
                <c:pt idx="115">
                  <c:v>4.8499999999999996</c:v>
                </c:pt>
                <c:pt idx="116">
                  <c:v>5.0599999999999996</c:v>
                </c:pt>
                <c:pt idx="117">
                  <c:v>5.25</c:v>
                </c:pt>
                <c:pt idx="118">
                  <c:v>5.4300000000000024</c:v>
                </c:pt>
                <c:pt idx="119">
                  <c:v>5.58</c:v>
                </c:pt>
                <c:pt idx="120">
                  <c:v>5.7</c:v>
                </c:pt>
                <c:pt idx="121">
                  <c:v>5.81</c:v>
                </c:pt>
                <c:pt idx="122">
                  <c:v>5.89</c:v>
                </c:pt>
                <c:pt idx="123">
                  <c:v>5.95</c:v>
                </c:pt>
                <c:pt idx="124">
                  <c:v>5.98</c:v>
                </c:pt>
                <c:pt idx="125">
                  <c:v>5.99</c:v>
                </c:pt>
                <c:pt idx="126">
                  <c:v>5.98</c:v>
                </c:pt>
                <c:pt idx="127">
                  <c:v>5.95</c:v>
                </c:pt>
                <c:pt idx="128">
                  <c:v>5.89</c:v>
                </c:pt>
                <c:pt idx="129">
                  <c:v>5.81</c:v>
                </c:pt>
                <c:pt idx="130">
                  <c:v>5.7</c:v>
                </c:pt>
                <c:pt idx="131">
                  <c:v>5.58</c:v>
                </c:pt>
                <c:pt idx="132">
                  <c:v>5.4300000000000024</c:v>
                </c:pt>
                <c:pt idx="133">
                  <c:v>5.25</c:v>
                </c:pt>
                <c:pt idx="134">
                  <c:v>5.0599999999999996</c:v>
                </c:pt>
                <c:pt idx="135">
                  <c:v>4.8499999999999996</c:v>
                </c:pt>
                <c:pt idx="136">
                  <c:v>4.6199999999999966</c:v>
                </c:pt>
                <c:pt idx="137">
                  <c:v>4.37</c:v>
                </c:pt>
                <c:pt idx="138">
                  <c:v>4.1099999999999985</c:v>
                </c:pt>
                <c:pt idx="139">
                  <c:v>3.82</c:v>
                </c:pt>
                <c:pt idx="140">
                  <c:v>3.52</c:v>
                </c:pt>
                <c:pt idx="141">
                  <c:v>3.21</c:v>
                </c:pt>
                <c:pt idx="142">
                  <c:v>2.8899999999999997</c:v>
                </c:pt>
                <c:pt idx="143">
                  <c:v>2.5499999999999998</c:v>
                </c:pt>
                <c:pt idx="144">
                  <c:v>2.2000000000000002</c:v>
                </c:pt>
                <c:pt idx="145">
                  <c:v>1.85</c:v>
                </c:pt>
                <c:pt idx="146">
                  <c:v>1.49</c:v>
                </c:pt>
                <c:pt idx="147">
                  <c:v>1.1200000000000001</c:v>
                </c:pt>
                <c:pt idx="148">
                  <c:v>0.74000000000000044</c:v>
                </c:pt>
                <c:pt idx="149">
                  <c:v>0.37000000000000022</c:v>
                </c:pt>
                <c:pt idx="150">
                  <c:v>0</c:v>
                </c:pt>
                <c:pt idx="151">
                  <c:v>-0.37000000000000022</c:v>
                </c:pt>
                <c:pt idx="152">
                  <c:v>-0.74000000000000044</c:v>
                </c:pt>
                <c:pt idx="153">
                  <c:v>-1.1200000000000001</c:v>
                </c:pt>
                <c:pt idx="154">
                  <c:v>-1.49</c:v>
                </c:pt>
                <c:pt idx="155">
                  <c:v>-1.85</c:v>
                </c:pt>
                <c:pt idx="156">
                  <c:v>-2.2000000000000002</c:v>
                </c:pt>
                <c:pt idx="157">
                  <c:v>-2.5499999999999998</c:v>
                </c:pt>
                <c:pt idx="158">
                  <c:v>-2.8899999999999997</c:v>
                </c:pt>
                <c:pt idx="159">
                  <c:v>-3.21</c:v>
                </c:pt>
                <c:pt idx="160">
                  <c:v>-3.52</c:v>
                </c:pt>
                <c:pt idx="161">
                  <c:v>-3.82</c:v>
                </c:pt>
                <c:pt idx="162">
                  <c:v>-4.1099999999999985</c:v>
                </c:pt>
                <c:pt idx="163">
                  <c:v>-4.37</c:v>
                </c:pt>
                <c:pt idx="164">
                  <c:v>-4.6199999999999966</c:v>
                </c:pt>
                <c:pt idx="165">
                  <c:v>-4.8499999999999996</c:v>
                </c:pt>
                <c:pt idx="166">
                  <c:v>-5.0599999999999996</c:v>
                </c:pt>
                <c:pt idx="167">
                  <c:v>-5.25</c:v>
                </c:pt>
                <c:pt idx="168">
                  <c:v>-5.4300000000000024</c:v>
                </c:pt>
                <c:pt idx="169">
                  <c:v>-5.58</c:v>
                </c:pt>
                <c:pt idx="170">
                  <c:v>-5.7</c:v>
                </c:pt>
                <c:pt idx="171">
                  <c:v>-5.81</c:v>
                </c:pt>
                <c:pt idx="172">
                  <c:v>-5.89</c:v>
                </c:pt>
                <c:pt idx="173">
                  <c:v>-5.95</c:v>
                </c:pt>
                <c:pt idx="174">
                  <c:v>-5.98</c:v>
                </c:pt>
                <c:pt idx="175">
                  <c:v>-5.99</c:v>
                </c:pt>
                <c:pt idx="176">
                  <c:v>-5.98</c:v>
                </c:pt>
                <c:pt idx="177">
                  <c:v>-5.95</c:v>
                </c:pt>
                <c:pt idx="178">
                  <c:v>-5.89</c:v>
                </c:pt>
                <c:pt idx="179">
                  <c:v>-5.81</c:v>
                </c:pt>
                <c:pt idx="180">
                  <c:v>-5.7</c:v>
                </c:pt>
                <c:pt idx="181">
                  <c:v>-5.58</c:v>
                </c:pt>
                <c:pt idx="182">
                  <c:v>-5.4300000000000024</c:v>
                </c:pt>
                <c:pt idx="183">
                  <c:v>-5.25</c:v>
                </c:pt>
                <c:pt idx="184">
                  <c:v>-5.0599999999999996</c:v>
                </c:pt>
                <c:pt idx="185">
                  <c:v>-4.8499999999999996</c:v>
                </c:pt>
                <c:pt idx="186">
                  <c:v>-4.6199999999999966</c:v>
                </c:pt>
                <c:pt idx="187">
                  <c:v>-4.37</c:v>
                </c:pt>
                <c:pt idx="188">
                  <c:v>-4.1099999999999985</c:v>
                </c:pt>
                <c:pt idx="189">
                  <c:v>-3.82</c:v>
                </c:pt>
                <c:pt idx="190">
                  <c:v>-3.52</c:v>
                </c:pt>
                <c:pt idx="191">
                  <c:v>-3.21</c:v>
                </c:pt>
                <c:pt idx="192">
                  <c:v>-2.8899999999999997</c:v>
                </c:pt>
                <c:pt idx="193">
                  <c:v>-2.5499999999999998</c:v>
                </c:pt>
                <c:pt idx="194">
                  <c:v>-2.2000000000000002</c:v>
                </c:pt>
                <c:pt idx="195">
                  <c:v>-1.85</c:v>
                </c:pt>
                <c:pt idx="196">
                  <c:v>-1.49</c:v>
                </c:pt>
                <c:pt idx="197">
                  <c:v>-1.1200000000000001</c:v>
                </c:pt>
                <c:pt idx="198">
                  <c:v>-0.74000000000000044</c:v>
                </c:pt>
                <c:pt idx="199">
                  <c:v>-0.37000000000000022</c:v>
                </c:pt>
                <c:pt idx="200">
                  <c:v>0</c:v>
                </c:pt>
                <c:pt idx="201">
                  <c:v>0.37000000000000022</c:v>
                </c:pt>
                <c:pt idx="202">
                  <c:v>0.74000000000000044</c:v>
                </c:pt>
                <c:pt idx="203">
                  <c:v>1.1200000000000001</c:v>
                </c:pt>
                <c:pt idx="204">
                  <c:v>1.49</c:v>
                </c:pt>
                <c:pt idx="205">
                  <c:v>1.85</c:v>
                </c:pt>
                <c:pt idx="206">
                  <c:v>2.2000000000000002</c:v>
                </c:pt>
                <c:pt idx="207">
                  <c:v>2.5499999999999998</c:v>
                </c:pt>
                <c:pt idx="208">
                  <c:v>2.8899999999999997</c:v>
                </c:pt>
                <c:pt idx="209">
                  <c:v>3.21</c:v>
                </c:pt>
                <c:pt idx="210">
                  <c:v>3.52</c:v>
                </c:pt>
                <c:pt idx="211">
                  <c:v>3.82</c:v>
                </c:pt>
                <c:pt idx="212">
                  <c:v>4.1099999999999985</c:v>
                </c:pt>
                <c:pt idx="213">
                  <c:v>4.37</c:v>
                </c:pt>
                <c:pt idx="214">
                  <c:v>4.6199999999999966</c:v>
                </c:pt>
                <c:pt idx="215">
                  <c:v>4.8499999999999996</c:v>
                </c:pt>
                <c:pt idx="216">
                  <c:v>5.0599999999999996</c:v>
                </c:pt>
                <c:pt idx="217">
                  <c:v>5.25</c:v>
                </c:pt>
                <c:pt idx="218">
                  <c:v>5.4300000000000024</c:v>
                </c:pt>
                <c:pt idx="219">
                  <c:v>5.58</c:v>
                </c:pt>
                <c:pt idx="220">
                  <c:v>5.7</c:v>
                </c:pt>
                <c:pt idx="221">
                  <c:v>5.81</c:v>
                </c:pt>
                <c:pt idx="222">
                  <c:v>5.89</c:v>
                </c:pt>
                <c:pt idx="223">
                  <c:v>5.95</c:v>
                </c:pt>
                <c:pt idx="224">
                  <c:v>5.98</c:v>
                </c:pt>
                <c:pt idx="225">
                  <c:v>5.99</c:v>
                </c:pt>
                <c:pt idx="226">
                  <c:v>5.98</c:v>
                </c:pt>
                <c:pt idx="227">
                  <c:v>5.95</c:v>
                </c:pt>
                <c:pt idx="228">
                  <c:v>5.89</c:v>
                </c:pt>
                <c:pt idx="229">
                  <c:v>5.81</c:v>
                </c:pt>
                <c:pt idx="230">
                  <c:v>5.7</c:v>
                </c:pt>
                <c:pt idx="231">
                  <c:v>5.58</c:v>
                </c:pt>
                <c:pt idx="232">
                  <c:v>5.4300000000000024</c:v>
                </c:pt>
                <c:pt idx="233">
                  <c:v>5.25</c:v>
                </c:pt>
                <c:pt idx="234">
                  <c:v>5.0599999999999996</c:v>
                </c:pt>
                <c:pt idx="235">
                  <c:v>4.8499999999999996</c:v>
                </c:pt>
                <c:pt idx="236">
                  <c:v>4.6199999999999966</c:v>
                </c:pt>
                <c:pt idx="237">
                  <c:v>4.37</c:v>
                </c:pt>
                <c:pt idx="238">
                  <c:v>4.1099999999999985</c:v>
                </c:pt>
                <c:pt idx="239">
                  <c:v>3.82</c:v>
                </c:pt>
                <c:pt idx="240">
                  <c:v>3.52</c:v>
                </c:pt>
                <c:pt idx="241">
                  <c:v>3.21</c:v>
                </c:pt>
                <c:pt idx="242">
                  <c:v>2.8899999999999997</c:v>
                </c:pt>
                <c:pt idx="243">
                  <c:v>2.5499999999999998</c:v>
                </c:pt>
                <c:pt idx="244">
                  <c:v>2.2000000000000002</c:v>
                </c:pt>
                <c:pt idx="245">
                  <c:v>1.85</c:v>
                </c:pt>
                <c:pt idx="246">
                  <c:v>1.49</c:v>
                </c:pt>
                <c:pt idx="247">
                  <c:v>1.1200000000000001</c:v>
                </c:pt>
                <c:pt idx="248">
                  <c:v>0.74000000000000044</c:v>
                </c:pt>
                <c:pt idx="249">
                  <c:v>0.37000000000000022</c:v>
                </c:pt>
                <c:pt idx="250">
                  <c:v>0</c:v>
                </c:pt>
                <c:pt idx="251">
                  <c:v>-0.37000000000000022</c:v>
                </c:pt>
                <c:pt idx="252">
                  <c:v>-0.74000000000000044</c:v>
                </c:pt>
                <c:pt idx="253">
                  <c:v>-1.1200000000000001</c:v>
                </c:pt>
                <c:pt idx="254">
                  <c:v>-1.49</c:v>
                </c:pt>
                <c:pt idx="255">
                  <c:v>-1.85</c:v>
                </c:pt>
                <c:pt idx="256">
                  <c:v>-2.2000000000000002</c:v>
                </c:pt>
                <c:pt idx="257">
                  <c:v>-2.5499999999999998</c:v>
                </c:pt>
                <c:pt idx="258">
                  <c:v>-2.8899999999999997</c:v>
                </c:pt>
                <c:pt idx="259">
                  <c:v>-3.21</c:v>
                </c:pt>
                <c:pt idx="260">
                  <c:v>-3.52</c:v>
                </c:pt>
                <c:pt idx="261">
                  <c:v>-3.82</c:v>
                </c:pt>
                <c:pt idx="262">
                  <c:v>-4.1099999999999985</c:v>
                </c:pt>
                <c:pt idx="263">
                  <c:v>-4.37</c:v>
                </c:pt>
                <c:pt idx="264">
                  <c:v>-4.6199999999999966</c:v>
                </c:pt>
                <c:pt idx="265">
                  <c:v>-4.8499999999999996</c:v>
                </c:pt>
                <c:pt idx="266">
                  <c:v>-5.0599999999999996</c:v>
                </c:pt>
                <c:pt idx="267">
                  <c:v>-5.25</c:v>
                </c:pt>
                <c:pt idx="268">
                  <c:v>-5.4300000000000024</c:v>
                </c:pt>
                <c:pt idx="269">
                  <c:v>-5.58</c:v>
                </c:pt>
                <c:pt idx="270">
                  <c:v>-5.7</c:v>
                </c:pt>
                <c:pt idx="271">
                  <c:v>-5.81</c:v>
                </c:pt>
                <c:pt idx="272">
                  <c:v>-5.89</c:v>
                </c:pt>
                <c:pt idx="273">
                  <c:v>-5.95</c:v>
                </c:pt>
                <c:pt idx="274">
                  <c:v>-5.98</c:v>
                </c:pt>
                <c:pt idx="275">
                  <c:v>-5.99</c:v>
                </c:pt>
                <c:pt idx="276">
                  <c:v>-5.98</c:v>
                </c:pt>
                <c:pt idx="277">
                  <c:v>-5.95</c:v>
                </c:pt>
                <c:pt idx="278">
                  <c:v>-5.89</c:v>
                </c:pt>
                <c:pt idx="279">
                  <c:v>-5.81</c:v>
                </c:pt>
                <c:pt idx="280">
                  <c:v>-5.7</c:v>
                </c:pt>
                <c:pt idx="281">
                  <c:v>-5.58</c:v>
                </c:pt>
                <c:pt idx="282">
                  <c:v>-5.4300000000000024</c:v>
                </c:pt>
                <c:pt idx="283">
                  <c:v>-5.25</c:v>
                </c:pt>
                <c:pt idx="284">
                  <c:v>-5.0599999999999996</c:v>
                </c:pt>
                <c:pt idx="285">
                  <c:v>-4.8499999999999996</c:v>
                </c:pt>
                <c:pt idx="286">
                  <c:v>-4.6199999999999966</c:v>
                </c:pt>
                <c:pt idx="287">
                  <c:v>-4.37</c:v>
                </c:pt>
                <c:pt idx="288">
                  <c:v>-4.1099999999999985</c:v>
                </c:pt>
                <c:pt idx="289">
                  <c:v>-3.82</c:v>
                </c:pt>
                <c:pt idx="290">
                  <c:v>-3.52</c:v>
                </c:pt>
                <c:pt idx="291">
                  <c:v>-3.21</c:v>
                </c:pt>
                <c:pt idx="292">
                  <c:v>-2.8899999999999997</c:v>
                </c:pt>
                <c:pt idx="293">
                  <c:v>-2.5499999999999998</c:v>
                </c:pt>
                <c:pt idx="294">
                  <c:v>-2.2000000000000002</c:v>
                </c:pt>
                <c:pt idx="295">
                  <c:v>-1.85</c:v>
                </c:pt>
                <c:pt idx="296">
                  <c:v>-1.49</c:v>
                </c:pt>
                <c:pt idx="297">
                  <c:v>-1.1200000000000001</c:v>
                </c:pt>
                <c:pt idx="298">
                  <c:v>-0.74000000000000044</c:v>
                </c:pt>
                <c:pt idx="299">
                  <c:v>-0.37000000000000022</c:v>
                </c:pt>
                <c:pt idx="300">
                  <c:v>0</c:v>
                </c:pt>
                <c:pt idx="301">
                  <c:v>0.37000000000000022</c:v>
                </c:pt>
                <c:pt idx="302">
                  <c:v>0.74000000000000044</c:v>
                </c:pt>
                <c:pt idx="303">
                  <c:v>1.1200000000000001</c:v>
                </c:pt>
                <c:pt idx="304">
                  <c:v>1.49</c:v>
                </c:pt>
                <c:pt idx="305">
                  <c:v>1.85</c:v>
                </c:pt>
                <c:pt idx="306">
                  <c:v>2.2000000000000002</c:v>
                </c:pt>
                <c:pt idx="307">
                  <c:v>2.5499999999999998</c:v>
                </c:pt>
                <c:pt idx="308">
                  <c:v>2.8899999999999997</c:v>
                </c:pt>
                <c:pt idx="309">
                  <c:v>3.21</c:v>
                </c:pt>
                <c:pt idx="310">
                  <c:v>3.52</c:v>
                </c:pt>
                <c:pt idx="311">
                  <c:v>3.82</c:v>
                </c:pt>
                <c:pt idx="312">
                  <c:v>4.1099999999999985</c:v>
                </c:pt>
                <c:pt idx="313">
                  <c:v>4.37</c:v>
                </c:pt>
                <c:pt idx="314">
                  <c:v>4.6199999999999966</c:v>
                </c:pt>
                <c:pt idx="315">
                  <c:v>4.8499999999999996</c:v>
                </c:pt>
                <c:pt idx="316">
                  <c:v>5.0599999999999996</c:v>
                </c:pt>
                <c:pt idx="317">
                  <c:v>5.25</c:v>
                </c:pt>
                <c:pt idx="318">
                  <c:v>5.4300000000000024</c:v>
                </c:pt>
                <c:pt idx="319">
                  <c:v>5.58</c:v>
                </c:pt>
                <c:pt idx="320">
                  <c:v>5.7</c:v>
                </c:pt>
                <c:pt idx="321">
                  <c:v>5.81</c:v>
                </c:pt>
                <c:pt idx="322">
                  <c:v>5.89</c:v>
                </c:pt>
                <c:pt idx="323">
                  <c:v>5.95</c:v>
                </c:pt>
                <c:pt idx="324">
                  <c:v>5.98</c:v>
                </c:pt>
                <c:pt idx="325">
                  <c:v>5.99</c:v>
                </c:pt>
                <c:pt idx="326">
                  <c:v>5.98</c:v>
                </c:pt>
                <c:pt idx="327">
                  <c:v>5.95</c:v>
                </c:pt>
                <c:pt idx="328">
                  <c:v>5.89</c:v>
                </c:pt>
                <c:pt idx="329">
                  <c:v>5.81</c:v>
                </c:pt>
                <c:pt idx="330">
                  <c:v>5.7</c:v>
                </c:pt>
                <c:pt idx="331">
                  <c:v>5.58</c:v>
                </c:pt>
                <c:pt idx="332">
                  <c:v>5.4300000000000024</c:v>
                </c:pt>
                <c:pt idx="333">
                  <c:v>5.25</c:v>
                </c:pt>
                <c:pt idx="334">
                  <c:v>5.0599999999999996</c:v>
                </c:pt>
                <c:pt idx="335">
                  <c:v>4.8499999999999996</c:v>
                </c:pt>
                <c:pt idx="336">
                  <c:v>4.6199999999999966</c:v>
                </c:pt>
                <c:pt idx="337">
                  <c:v>4.37</c:v>
                </c:pt>
                <c:pt idx="338">
                  <c:v>4.1099999999999985</c:v>
                </c:pt>
                <c:pt idx="339">
                  <c:v>3.82</c:v>
                </c:pt>
                <c:pt idx="340">
                  <c:v>3.52</c:v>
                </c:pt>
                <c:pt idx="341">
                  <c:v>3.21</c:v>
                </c:pt>
                <c:pt idx="342">
                  <c:v>2.8899999999999997</c:v>
                </c:pt>
                <c:pt idx="343">
                  <c:v>2.5499999999999998</c:v>
                </c:pt>
                <c:pt idx="344">
                  <c:v>2.2000000000000002</c:v>
                </c:pt>
                <c:pt idx="345">
                  <c:v>1.85</c:v>
                </c:pt>
                <c:pt idx="346">
                  <c:v>1.49</c:v>
                </c:pt>
                <c:pt idx="347">
                  <c:v>1.1200000000000001</c:v>
                </c:pt>
                <c:pt idx="348">
                  <c:v>0.74000000000000044</c:v>
                </c:pt>
                <c:pt idx="349">
                  <c:v>0.37000000000000022</c:v>
                </c:pt>
                <c:pt idx="350">
                  <c:v>0</c:v>
                </c:pt>
                <c:pt idx="351">
                  <c:v>-0.37000000000000022</c:v>
                </c:pt>
                <c:pt idx="352">
                  <c:v>-0.74000000000000044</c:v>
                </c:pt>
                <c:pt idx="353">
                  <c:v>-1.1200000000000001</c:v>
                </c:pt>
                <c:pt idx="354">
                  <c:v>-1.49</c:v>
                </c:pt>
                <c:pt idx="355">
                  <c:v>-1.85</c:v>
                </c:pt>
                <c:pt idx="356">
                  <c:v>-2.2000000000000002</c:v>
                </c:pt>
                <c:pt idx="357">
                  <c:v>-2.5499999999999998</c:v>
                </c:pt>
                <c:pt idx="358">
                  <c:v>-2.8899999999999997</c:v>
                </c:pt>
                <c:pt idx="359">
                  <c:v>-3.21</c:v>
                </c:pt>
                <c:pt idx="360">
                  <c:v>-3.52</c:v>
                </c:pt>
                <c:pt idx="361">
                  <c:v>-3.82</c:v>
                </c:pt>
                <c:pt idx="362">
                  <c:v>-4.1099999999999985</c:v>
                </c:pt>
                <c:pt idx="363">
                  <c:v>-4.37</c:v>
                </c:pt>
                <c:pt idx="364">
                  <c:v>-4.6199999999999966</c:v>
                </c:pt>
                <c:pt idx="365">
                  <c:v>-4.8499999999999996</c:v>
                </c:pt>
                <c:pt idx="366">
                  <c:v>-5.0599999999999996</c:v>
                </c:pt>
                <c:pt idx="367">
                  <c:v>-5.25</c:v>
                </c:pt>
                <c:pt idx="368">
                  <c:v>-5.4300000000000024</c:v>
                </c:pt>
                <c:pt idx="369">
                  <c:v>-5.58</c:v>
                </c:pt>
                <c:pt idx="370">
                  <c:v>-5.7</c:v>
                </c:pt>
                <c:pt idx="371">
                  <c:v>-5.81</c:v>
                </c:pt>
                <c:pt idx="372">
                  <c:v>-5.89</c:v>
                </c:pt>
                <c:pt idx="373">
                  <c:v>-5.95</c:v>
                </c:pt>
                <c:pt idx="374">
                  <c:v>-5.98</c:v>
                </c:pt>
                <c:pt idx="375">
                  <c:v>-5.99</c:v>
                </c:pt>
                <c:pt idx="376">
                  <c:v>-5.98</c:v>
                </c:pt>
                <c:pt idx="377">
                  <c:v>-5.95</c:v>
                </c:pt>
                <c:pt idx="378">
                  <c:v>-5.89</c:v>
                </c:pt>
                <c:pt idx="379">
                  <c:v>-5.81</c:v>
                </c:pt>
                <c:pt idx="380">
                  <c:v>-5.7</c:v>
                </c:pt>
                <c:pt idx="381">
                  <c:v>-5.58</c:v>
                </c:pt>
                <c:pt idx="382">
                  <c:v>-5.4300000000000024</c:v>
                </c:pt>
                <c:pt idx="383">
                  <c:v>-5.25</c:v>
                </c:pt>
                <c:pt idx="384">
                  <c:v>-5.0599999999999996</c:v>
                </c:pt>
                <c:pt idx="385">
                  <c:v>-4.8499999999999996</c:v>
                </c:pt>
                <c:pt idx="386">
                  <c:v>-4.6199999999999966</c:v>
                </c:pt>
                <c:pt idx="387">
                  <c:v>-4.37</c:v>
                </c:pt>
                <c:pt idx="388">
                  <c:v>-4.1099999999999985</c:v>
                </c:pt>
                <c:pt idx="389">
                  <c:v>-3.82</c:v>
                </c:pt>
                <c:pt idx="390">
                  <c:v>-3.52</c:v>
                </c:pt>
                <c:pt idx="391">
                  <c:v>-3.21</c:v>
                </c:pt>
                <c:pt idx="392">
                  <c:v>-2.8899999999999997</c:v>
                </c:pt>
                <c:pt idx="393">
                  <c:v>-2.5499999999999998</c:v>
                </c:pt>
                <c:pt idx="394">
                  <c:v>-2.2000000000000002</c:v>
                </c:pt>
                <c:pt idx="395">
                  <c:v>-1.85</c:v>
                </c:pt>
                <c:pt idx="396">
                  <c:v>-1.49</c:v>
                </c:pt>
                <c:pt idx="397">
                  <c:v>-1.1200000000000001</c:v>
                </c:pt>
                <c:pt idx="398">
                  <c:v>-0.74000000000000044</c:v>
                </c:pt>
                <c:pt idx="399">
                  <c:v>-0.37000000000000022</c:v>
                </c:pt>
              </c:numCache>
            </c:numRef>
          </c:val>
        </c:ser>
        <c:ser>
          <c:idx val="1"/>
          <c:order val="1"/>
          <c:marker>
            <c:symbol val="none"/>
          </c:marker>
          <c:val>
            <c:numRef>
              <c:f>sine!$C$1:$C$400</c:f>
              <c:numCache>
                <c:formatCode>General</c:formatCode>
                <c:ptCount val="400"/>
                <c:pt idx="0">
                  <c:v>4.3</c:v>
                </c:pt>
                <c:pt idx="1">
                  <c:v>4.8</c:v>
                </c:pt>
                <c:pt idx="2">
                  <c:v>5.13</c:v>
                </c:pt>
                <c:pt idx="3">
                  <c:v>5.4300000000000024</c:v>
                </c:pt>
                <c:pt idx="4">
                  <c:v>5.75</c:v>
                </c:pt>
                <c:pt idx="5">
                  <c:v>6.13</c:v>
                </c:pt>
                <c:pt idx="6">
                  <c:v>6.51</c:v>
                </c:pt>
                <c:pt idx="7">
                  <c:v>6.81</c:v>
                </c:pt>
                <c:pt idx="8">
                  <c:v>7.1099999999999985</c:v>
                </c:pt>
                <c:pt idx="9">
                  <c:v>7.41</c:v>
                </c:pt>
                <c:pt idx="10">
                  <c:v>7.7700000000000014</c:v>
                </c:pt>
                <c:pt idx="11">
                  <c:v>8.120000000000001</c:v>
                </c:pt>
                <c:pt idx="12">
                  <c:v>8.44</c:v>
                </c:pt>
                <c:pt idx="13">
                  <c:v>8.7199999999999989</c:v>
                </c:pt>
                <c:pt idx="14">
                  <c:v>9</c:v>
                </c:pt>
                <c:pt idx="15">
                  <c:v>9.32</c:v>
                </c:pt>
                <c:pt idx="16">
                  <c:v>9.6</c:v>
                </c:pt>
                <c:pt idx="17">
                  <c:v>9.83</c:v>
                </c:pt>
                <c:pt idx="18">
                  <c:v>10</c:v>
                </c:pt>
                <c:pt idx="19">
                  <c:v>10.200000000000001</c:v>
                </c:pt>
                <c:pt idx="20">
                  <c:v>10.43</c:v>
                </c:pt>
                <c:pt idx="21">
                  <c:v>10.61</c:v>
                </c:pt>
                <c:pt idx="22">
                  <c:v>10.71</c:v>
                </c:pt>
                <c:pt idx="23">
                  <c:v>10.81</c:v>
                </c:pt>
                <c:pt idx="24">
                  <c:v>10.83</c:v>
                </c:pt>
                <c:pt idx="25">
                  <c:v>10.860000000000007</c:v>
                </c:pt>
                <c:pt idx="26">
                  <c:v>10.860000000000007</c:v>
                </c:pt>
                <c:pt idx="27">
                  <c:v>10.860000000000007</c:v>
                </c:pt>
                <c:pt idx="28">
                  <c:v>10.860000000000007</c:v>
                </c:pt>
                <c:pt idx="29">
                  <c:v>10.81</c:v>
                </c:pt>
                <c:pt idx="30">
                  <c:v>10.71</c:v>
                </c:pt>
                <c:pt idx="31">
                  <c:v>10.53</c:v>
                </c:pt>
                <c:pt idx="32">
                  <c:v>10.33</c:v>
                </c:pt>
                <c:pt idx="33">
                  <c:v>10.1</c:v>
                </c:pt>
                <c:pt idx="34">
                  <c:v>9.8800000000000008</c:v>
                </c:pt>
                <c:pt idx="35">
                  <c:v>9.6</c:v>
                </c:pt>
                <c:pt idx="36">
                  <c:v>9.27</c:v>
                </c:pt>
                <c:pt idx="37">
                  <c:v>8.9500000000000028</c:v>
                </c:pt>
                <c:pt idx="38">
                  <c:v>8.620000000000001</c:v>
                </c:pt>
                <c:pt idx="39">
                  <c:v>8.27</c:v>
                </c:pt>
                <c:pt idx="40">
                  <c:v>7.84</c:v>
                </c:pt>
                <c:pt idx="41">
                  <c:v>7.41</c:v>
                </c:pt>
                <c:pt idx="42">
                  <c:v>6.99</c:v>
                </c:pt>
                <c:pt idx="43">
                  <c:v>6.58</c:v>
                </c:pt>
                <c:pt idx="44">
                  <c:v>6.18</c:v>
                </c:pt>
                <c:pt idx="45">
                  <c:v>5.73</c:v>
                </c:pt>
                <c:pt idx="46">
                  <c:v>5.3</c:v>
                </c:pt>
                <c:pt idx="47">
                  <c:v>4.8499999999999996</c:v>
                </c:pt>
                <c:pt idx="48">
                  <c:v>4.42</c:v>
                </c:pt>
                <c:pt idx="49">
                  <c:v>3.94</c:v>
                </c:pt>
                <c:pt idx="50">
                  <c:v>3.64</c:v>
                </c:pt>
                <c:pt idx="51">
                  <c:v>3.04</c:v>
                </c:pt>
                <c:pt idx="52">
                  <c:v>2.66</c:v>
                </c:pt>
                <c:pt idx="53">
                  <c:v>2.3099999999999987</c:v>
                </c:pt>
                <c:pt idx="54">
                  <c:v>1.9100000000000001</c:v>
                </c:pt>
                <c:pt idx="55">
                  <c:v>1.45</c:v>
                </c:pt>
                <c:pt idx="56">
                  <c:v>1</c:v>
                </c:pt>
                <c:pt idx="57">
                  <c:v>0.60000000000000042</c:v>
                </c:pt>
                <c:pt idx="58">
                  <c:v>0.25</c:v>
                </c:pt>
                <c:pt idx="59">
                  <c:v>-0.12000000000000002</c:v>
                </c:pt>
                <c:pt idx="60">
                  <c:v>-0.5</c:v>
                </c:pt>
                <c:pt idx="61">
                  <c:v>-0.87000000000000044</c:v>
                </c:pt>
                <c:pt idx="62">
                  <c:v>-1.2</c:v>
                </c:pt>
                <c:pt idx="63">
                  <c:v>-1.53</c:v>
                </c:pt>
                <c:pt idx="64">
                  <c:v>-1.83</c:v>
                </c:pt>
                <c:pt idx="65">
                  <c:v>-2.16</c:v>
                </c:pt>
                <c:pt idx="66">
                  <c:v>-2.46</c:v>
                </c:pt>
                <c:pt idx="67">
                  <c:v>-2.66</c:v>
                </c:pt>
                <c:pt idx="68">
                  <c:v>-2.84</c:v>
                </c:pt>
                <c:pt idx="69">
                  <c:v>-3.01</c:v>
                </c:pt>
                <c:pt idx="70">
                  <c:v>-3.16</c:v>
                </c:pt>
                <c:pt idx="71">
                  <c:v>-3.29</c:v>
                </c:pt>
                <c:pt idx="72">
                  <c:v>-3.36</c:v>
                </c:pt>
                <c:pt idx="73">
                  <c:v>-3.3899999999999997</c:v>
                </c:pt>
                <c:pt idx="74">
                  <c:v>-3.3899999999999997</c:v>
                </c:pt>
                <c:pt idx="75">
                  <c:v>-3.3899999999999997</c:v>
                </c:pt>
                <c:pt idx="76">
                  <c:v>-3.36</c:v>
                </c:pt>
                <c:pt idx="77">
                  <c:v>-3.36</c:v>
                </c:pt>
                <c:pt idx="78">
                  <c:v>-3.3099999999999987</c:v>
                </c:pt>
                <c:pt idx="79">
                  <c:v>-3.16</c:v>
                </c:pt>
                <c:pt idx="80">
                  <c:v>-2.9099999999999997</c:v>
                </c:pt>
                <c:pt idx="81">
                  <c:v>-2.71</c:v>
                </c:pt>
                <c:pt idx="82">
                  <c:v>-2.5299999999999998</c:v>
                </c:pt>
                <c:pt idx="83">
                  <c:v>-2.3299999999999987</c:v>
                </c:pt>
                <c:pt idx="84">
                  <c:v>-1.9600000000000009</c:v>
                </c:pt>
                <c:pt idx="85">
                  <c:v>-1.58</c:v>
                </c:pt>
                <c:pt idx="86">
                  <c:v>-1.28</c:v>
                </c:pt>
                <c:pt idx="87">
                  <c:v>-0.97000000000000042</c:v>
                </c:pt>
                <c:pt idx="88">
                  <c:v>-0.62000000000000044</c:v>
                </c:pt>
                <c:pt idx="89">
                  <c:v>-0.2</c:v>
                </c:pt>
                <c:pt idx="90">
                  <c:v>0.22</c:v>
                </c:pt>
                <c:pt idx="91">
                  <c:v>0.56999999999999995</c:v>
                </c:pt>
                <c:pt idx="92">
                  <c:v>0.9</c:v>
                </c:pt>
                <c:pt idx="93">
                  <c:v>1.28</c:v>
                </c:pt>
                <c:pt idx="94">
                  <c:v>1.71</c:v>
                </c:pt>
                <c:pt idx="95">
                  <c:v>2.13</c:v>
                </c:pt>
                <c:pt idx="96">
                  <c:v>2.48</c:v>
                </c:pt>
                <c:pt idx="97">
                  <c:v>2.8099999999999987</c:v>
                </c:pt>
                <c:pt idx="98">
                  <c:v>3.19</c:v>
                </c:pt>
                <c:pt idx="99">
                  <c:v>3.59</c:v>
                </c:pt>
                <c:pt idx="100">
                  <c:v>0.98</c:v>
                </c:pt>
                <c:pt idx="101">
                  <c:v>1.4</c:v>
                </c:pt>
                <c:pt idx="102">
                  <c:v>1.71</c:v>
                </c:pt>
                <c:pt idx="103">
                  <c:v>1.9800000000000009</c:v>
                </c:pt>
                <c:pt idx="104">
                  <c:v>2.3299999999999987</c:v>
                </c:pt>
                <c:pt idx="105">
                  <c:v>2.71</c:v>
                </c:pt>
                <c:pt idx="106">
                  <c:v>3.04</c:v>
                </c:pt>
                <c:pt idx="107">
                  <c:v>3.34</c:v>
                </c:pt>
                <c:pt idx="108">
                  <c:v>3.64</c:v>
                </c:pt>
                <c:pt idx="109">
                  <c:v>3.9699999999999998</c:v>
                </c:pt>
                <c:pt idx="110">
                  <c:v>4.3</c:v>
                </c:pt>
                <c:pt idx="111">
                  <c:v>4.6199999999999966</c:v>
                </c:pt>
                <c:pt idx="112">
                  <c:v>4.92</c:v>
                </c:pt>
                <c:pt idx="113">
                  <c:v>5.25</c:v>
                </c:pt>
                <c:pt idx="114">
                  <c:v>5.55</c:v>
                </c:pt>
                <c:pt idx="115">
                  <c:v>5.85</c:v>
                </c:pt>
                <c:pt idx="116">
                  <c:v>6.13</c:v>
                </c:pt>
                <c:pt idx="117">
                  <c:v>6.3599999999999985</c:v>
                </c:pt>
                <c:pt idx="118">
                  <c:v>6.58</c:v>
                </c:pt>
                <c:pt idx="119">
                  <c:v>6.78</c:v>
                </c:pt>
                <c:pt idx="120">
                  <c:v>6.96</c:v>
                </c:pt>
                <c:pt idx="121">
                  <c:v>7.09</c:v>
                </c:pt>
                <c:pt idx="122">
                  <c:v>7.1899999999999995</c:v>
                </c:pt>
                <c:pt idx="123">
                  <c:v>7.29</c:v>
                </c:pt>
                <c:pt idx="124">
                  <c:v>7.34</c:v>
                </c:pt>
                <c:pt idx="125">
                  <c:v>7.3599999999999985</c:v>
                </c:pt>
                <c:pt idx="126">
                  <c:v>7.3599999999999985</c:v>
                </c:pt>
                <c:pt idx="127">
                  <c:v>7.3599999999999985</c:v>
                </c:pt>
                <c:pt idx="128">
                  <c:v>7.3599999999999985</c:v>
                </c:pt>
                <c:pt idx="129">
                  <c:v>7.31</c:v>
                </c:pt>
                <c:pt idx="130">
                  <c:v>7.21</c:v>
                </c:pt>
                <c:pt idx="131">
                  <c:v>7.01</c:v>
                </c:pt>
                <c:pt idx="132">
                  <c:v>6.81</c:v>
                </c:pt>
                <c:pt idx="133">
                  <c:v>6.6099999999999985</c:v>
                </c:pt>
                <c:pt idx="134">
                  <c:v>6.41</c:v>
                </c:pt>
                <c:pt idx="135">
                  <c:v>6.13</c:v>
                </c:pt>
                <c:pt idx="136">
                  <c:v>5.8</c:v>
                </c:pt>
                <c:pt idx="137">
                  <c:v>5.53</c:v>
                </c:pt>
                <c:pt idx="138">
                  <c:v>5.2</c:v>
                </c:pt>
                <c:pt idx="139">
                  <c:v>4.87</c:v>
                </c:pt>
                <c:pt idx="140">
                  <c:v>4.4700000000000024</c:v>
                </c:pt>
                <c:pt idx="141">
                  <c:v>4.07</c:v>
                </c:pt>
                <c:pt idx="142">
                  <c:v>3.69</c:v>
                </c:pt>
                <c:pt idx="143">
                  <c:v>3.36</c:v>
                </c:pt>
                <c:pt idx="144">
                  <c:v>2.9899999999999998</c:v>
                </c:pt>
                <c:pt idx="145">
                  <c:v>2.59</c:v>
                </c:pt>
                <c:pt idx="146">
                  <c:v>2.1800000000000002</c:v>
                </c:pt>
                <c:pt idx="147">
                  <c:v>1.78</c:v>
                </c:pt>
                <c:pt idx="148">
                  <c:v>1.4</c:v>
                </c:pt>
                <c:pt idx="149">
                  <c:v>0.98</c:v>
                </c:pt>
                <c:pt idx="150">
                  <c:v>0.7000000000000004</c:v>
                </c:pt>
                <c:pt idx="151">
                  <c:v>0.15000000000000011</c:v>
                </c:pt>
                <c:pt idx="152">
                  <c:v>-0.22</c:v>
                </c:pt>
                <c:pt idx="153">
                  <c:v>-0.52</c:v>
                </c:pt>
                <c:pt idx="154">
                  <c:v>-0.87000000000000044</c:v>
                </c:pt>
                <c:pt idx="155">
                  <c:v>-1.3</c:v>
                </c:pt>
                <c:pt idx="156">
                  <c:v>-1.75</c:v>
                </c:pt>
                <c:pt idx="157">
                  <c:v>-2.13</c:v>
                </c:pt>
                <c:pt idx="158">
                  <c:v>-2.46</c:v>
                </c:pt>
                <c:pt idx="159">
                  <c:v>-2.7600000000000002</c:v>
                </c:pt>
                <c:pt idx="160">
                  <c:v>-3.11</c:v>
                </c:pt>
                <c:pt idx="161">
                  <c:v>-3.4899999999999998</c:v>
                </c:pt>
                <c:pt idx="162">
                  <c:v>-3.79</c:v>
                </c:pt>
                <c:pt idx="163">
                  <c:v>-4.07</c:v>
                </c:pt>
                <c:pt idx="164">
                  <c:v>-4.3199999999999985</c:v>
                </c:pt>
                <c:pt idx="165">
                  <c:v>-4.5999999999999996</c:v>
                </c:pt>
                <c:pt idx="166">
                  <c:v>-4.8499999999999996</c:v>
                </c:pt>
                <c:pt idx="167">
                  <c:v>-5.07</c:v>
                </c:pt>
                <c:pt idx="168">
                  <c:v>-5.25</c:v>
                </c:pt>
                <c:pt idx="169">
                  <c:v>-5.4</c:v>
                </c:pt>
                <c:pt idx="170">
                  <c:v>-5.53</c:v>
                </c:pt>
                <c:pt idx="171">
                  <c:v>-5.63</c:v>
                </c:pt>
                <c:pt idx="172">
                  <c:v>-5.68</c:v>
                </c:pt>
                <c:pt idx="173">
                  <c:v>-5.68</c:v>
                </c:pt>
                <c:pt idx="174">
                  <c:v>-5.68</c:v>
                </c:pt>
                <c:pt idx="175">
                  <c:v>-5.68</c:v>
                </c:pt>
                <c:pt idx="176">
                  <c:v>-5.6499999999999995</c:v>
                </c:pt>
                <c:pt idx="177">
                  <c:v>-5.6499999999999995</c:v>
                </c:pt>
                <c:pt idx="178">
                  <c:v>-5.58</c:v>
                </c:pt>
                <c:pt idx="179">
                  <c:v>-5.4300000000000024</c:v>
                </c:pt>
                <c:pt idx="180">
                  <c:v>-5.2</c:v>
                </c:pt>
                <c:pt idx="181">
                  <c:v>-5</c:v>
                </c:pt>
                <c:pt idx="182">
                  <c:v>-4.8199999999999985</c:v>
                </c:pt>
                <c:pt idx="183">
                  <c:v>-4.5999999999999996</c:v>
                </c:pt>
                <c:pt idx="184">
                  <c:v>-4.29</c:v>
                </c:pt>
                <c:pt idx="185">
                  <c:v>-3.92</c:v>
                </c:pt>
                <c:pt idx="186">
                  <c:v>-3.64</c:v>
                </c:pt>
                <c:pt idx="187">
                  <c:v>-3.3899999999999997</c:v>
                </c:pt>
                <c:pt idx="188">
                  <c:v>-3.09</c:v>
                </c:pt>
                <c:pt idx="189">
                  <c:v>-2.71</c:v>
                </c:pt>
                <c:pt idx="190">
                  <c:v>-2.36</c:v>
                </c:pt>
                <c:pt idx="191">
                  <c:v>-2.0299999999999998</c:v>
                </c:pt>
                <c:pt idx="192">
                  <c:v>-1.75</c:v>
                </c:pt>
                <c:pt idx="193">
                  <c:v>-1.4</c:v>
                </c:pt>
                <c:pt idx="194">
                  <c:v>-1.02</c:v>
                </c:pt>
                <c:pt idx="195">
                  <c:v>-0.65000000000000058</c:v>
                </c:pt>
                <c:pt idx="196">
                  <c:v>-0.32000000000000023</c:v>
                </c:pt>
                <c:pt idx="197">
                  <c:v>-4.0000000000000022E-2</c:v>
                </c:pt>
                <c:pt idx="198">
                  <c:v>0.25</c:v>
                </c:pt>
                <c:pt idx="199">
                  <c:v>0.62000000000000044</c:v>
                </c:pt>
                <c:pt idx="200">
                  <c:v>0.1</c:v>
                </c:pt>
                <c:pt idx="201">
                  <c:v>0.47000000000000008</c:v>
                </c:pt>
                <c:pt idx="202">
                  <c:v>0.8</c:v>
                </c:pt>
                <c:pt idx="203">
                  <c:v>1.08</c:v>
                </c:pt>
                <c:pt idx="204">
                  <c:v>1.3800000000000001</c:v>
                </c:pt>
                <c:pt idx="205">
                  <c:v>1.73</c:v>
                </c:pt>
                <c:pt idx="206">
                  <c:v>2.11</c:v>
                </c:pt>
                <c:pt idx="207">
                  <c:v>2.4299999999999997</c:v>
                </c:pt>
                <c:pt idx="208">
                  <c:v>2.74</c:v>
                </c:pt>
                <c:pt idx="209">
                  <c:v>3.06</c:v>
                </c:pt>
                <c:pt idx="210">
                  <c:v>3.3899999999999997</c:v>
                </c:pt>
                <c:pt idx="211">
                  <c:v>3.72</c:v>
                </c:pt>
                <c:pt idx="212">
                  <c:v>4.0199999999999996</c:v>
                </c:pt>
                <c:pt idx="213">
                  <c:v>4.3</c:v>
                </c:pt>
                <c:pt idx="214">
                  <c:v>4.5999999999999996</c:v>
                </c:pt>
                <c:pt idx="215">
                  <c:v>4.9000000000000004</c:v>
                </c:pt>
                <c:pt idx="216">
                  <c:v>5.18</c:v>
                </c:pt>
                <c:pt idx="217">
                  <c:v>5.4300000000000024</c:v>
                </c:pt>
                <c:pt idx="218">
                  <c:v>5.6499999999999995</c:v>
                </c:pt>
                <c:pt idx="219">
                  <c:v>5.85</c:v>
                </c:pt>
                <c:pt idx="220">
                  <c:v>6.01</c:v>
                </c:pt>
                <c:pt idx="221">
                  <c:v>6.1599999999999975</c:v>
                </c:pt>
                <c:pt idx="222">
                  <c:v>6.26</c:v>
                </c:pt>
                <c:pt idx="223">
                  <c:v>6.33</c:v>
                </c:pt>
                <c:pt idx="224">
                  <c:v>6.38</c:v>
                </c:pt>
                <c:pt idx="225">
                  <c:v>6.38</c:v>
                </c:pt>
                <c:pt idx="226">
                  <c:v>6.38</c:v>
                </c:pt>
                <c:pt idx="227">
                  <c:v>6.38</c:v>
                </c:pt>
                <c:pt idx="228">
                  <c:v>6.3599999999999985</c:v>
                </c:pt>
                <c:pt idx="229">
                  <c:v>6.33</c:v>
                </c:pt>
                <c:pt idx="230">
                  <c:v>6.23</c:v>
                </c:pt>
                <c:pt idx="231">
                  <c:v>6.03</c:v>
                </c:pt>
                <c:pt idx="232">
                  <c:v>5.83</c:v>
                </c:pt>
                <c:pt idx="233">
                  <c:v>5.6499999999999995</c:v>
                </c:pt>
                <c:pt idx="234">
                  <c:v>5.45</c:v>
                </c:pt>
                <c:pt idx="235">
                  <c:v>5.2</c:v>
                </c:pt>
                <c:pt idx="236">
                  <c:v>4.87</c:v>
                </c:pt>
                <c:pt idx="237">
                  <c:v>4.55</c:v>
                </c:pt>
                <c:pt idx="238">
                  <c:v>4.25</c:v>
                </c:pt>
                <c:pt idx="239">
                  <c:v>3.94</c:v>
                </c:pt>
                <c:pt idx="240">
                  <c:v>3.57</c:v>
                </c:pt>
                <c:pt idx="241">
                  <c:v>3.19</c:v>
                </c:pt>
                <c:pt idx="242">
                  <c:v>2.86</c:v>
                </c:pt>
                <c:pt idx="243">
                  <c:v>2.56</c:v>
                </c:pt>
                <c:pt idx="244">
                  <c:v>2.1800000000000002</c:v>
                </c:pt>
                <c:pt idx="245">
                  <c:v>1.78</c:v>
                </c:pt>
                <c:pt idx="246">
                  <c:v>1.3800000000000001</c:v>
                </c:pt>
                <c:pt idx="247">
                  <c:v>1.03</c:v>
                </c:pt>
                <c:pt idx="248">
                  <c:v>0.65000000000000058</c:v>
                </c:pt>
                <c:pt idx="249">
                  <c:v>0.27</c:v>
                </c:pt>
                <c:pt idx="250">
                  <c:v>2.0000000000000011E-2</c:v>
                </c:pt>
                <c:pt idx="251">
                  <c:v>-0.52</c:v>
                </c:pt>
                <c:pt idx="252">
                  <c:v>-0.87000000000000044</c:v>
                </c:pt>
                <c:pt idx="253">
                  <c:v>-1.149999999999999</c:v>
                </c:pt>
                <c:pt idx="254">
                  <c:v>-1.53</c:v>
                </c:pt>
                <c:pt idx="255">
                  <c:v>-1.9800000000000009</c:v>
                </c:pt>
                <c:pt idx="256">
                  <c:v>-2.4099999999999997</c:v>
                </c:pt>
                <c:pt idx="257">
                  <c:v>-2.73</c:v>
                </c:pt>
                <c:pt idx="258">
                  <c:v>-2.9899999999999998</c:v>
                </c:pt>
                <c:pt idx="259">
                  <c:v>-3.29</c:v>
                </c:pt>
                <c:pt idx="260">
                  <c:v>-3.69</c:v>
                </c:pt>
                <c:pt idx="261">
                  <c:v>-4.04</c:v>
                </c:pt>
                <c:pt idx="262">
                  <c:v>-4.3199999999999985</c:v>
                </c:pt>
                <c:pt idx="263">
                  <c:v>-4.57</c:v>
                </c:pt>
                <c:pt idx="264">
                  <c:v>-4.8</c:v>
                </c:pt>
                <c:pt idx="265">
                  <c:v>-5.0999999999999996</c:v>
                </c:pt>
                <c:pt idx="266">
                  <c:v>-5.35</c:v>
                </c:pt>
                <c:pt idx="267">
                  <c:v>-5.55</c:v>
                </c:pt>
                <c:pt idx="268">
                  <c:v>-5.68</c:v>
                </c:pt>
                <c:pt idx="269">
                  <c:v>-5.8</c:v>
                </c:pt>
                <c:pt idx="270">
                  <c:v>-5.9300000000000024</c:v>
                </c:pt>
                <c:pt idx="271">
                  <c:v>-6</c:v>
                </c:pt>
                <c:pt idx="272">
                  <c:v>-6.08</c:v>
                </c:pt>
                <c:pt idx="273">
                  <c:v>-6.08</c:v>
                </c:pt>
                <c:pt idx="274">
                  <c:v>-6.08</c:v>
                </c:pt>
                <c:pt idx="275">
                  <c:v>-6.05</c:v>
                </c:pt>
                <c:pt idx="276">
                  <c:v>-6.05</c:v>
                </c:pt>
                <c:pt idx="277">
                  <c:v>-6.03</c:v>
                </c:pt>
                <c:pt idx="278">
                  <c:v>-5.9300000000000024</c:v>
                </c:pt>
                <c:pt idx="279">
                  <c:v>-5.78</c:v>
                </c:pt>
                <c:pt idx="280">
                  <c:v>-5.6</c:v>
                </c:pt>
                <c:pt idx="281">
                  <c:v>-5.45</c:v>
                </c:pt>
                <c:pt idx="282">
                  <c:v>-5.25</c:v>
                </c:pt>
                <c:pt idx="283">
                  <c:v>-5</c:v>
                </c:pt>
                <c:pt idx="284">
                  <c:v>-4.72</c:v>
                </c:pt>
                <c:pt idx="285">
                  <c:v>-4.4400000000000004</c:v>
                </c:pt>
                <c:pt idx="286">
                  <c:v>-4.17</c:v>
                </c:pt>
                <c:pt idx="287">
                  <c:v>-3.8899999999999997</c:v>
                </c:pt>
                <c:pt idx="288">
                  <c:v>-3.59</c:v>
                </c:pt>
                <c:pt idx="289">
                  <c:v>-3.2600000000000002</c:v>
                </c:pt>
                <c:pt idx="290">
                  <c:v>-2.96</c:v>
                </c:pt>
                <c:pt idx="291">
                  <c:v>-2.66</c:v>
                </c:pt>
                <c:pt idx="292">
                  <c:v>-2.38</c:v>
                </c:pt>
                <c:pt idx="293">
                  <c:v>-2.08</c:v>
                </c:pt>
                <c:pt idx="294">
                  <c:v>-1.78</c:v>
                </c:pt>
                <c:pt idx="295">
                  <c:v>-1.43</c:v>
                </c:pt>
                <c:pt idx="296">
                  <c:v>-1.1000000000000001</c:v>
                </c:pt>
                <c:pt idx="297">
                  <c:v>-0.8</c:v>
                </c:pt>
                <c:pt idx="298">
                  <c:v>-0.5</c:v>
                </c:pt>
                <c:pt idx="299">
                  <c:v>-0.17</c:v>
                </c:pt>
                <c:pt idx="300">
                  <c:v>-0.14000000000000001</c:v>
                </c:pt>
                <c:pt idx="301">
                  <c:v>0.25</c:v>
                </c:pt>
                <c:pt idx="302">
                  <c:v>0.56999999999999995</c:v>
                </c:pt>
                <c:pt idx="303">
                  <c:v>0.8300000000000004</c:v>
                </c:pt>
                <c:pt idx="304">
                  <c:v>1.129999999999999</c:v>
                </c:pt>
                <c:pt idx="305">
                  <c:v>1.5</c:v>
                </c:pt>
                <c:pt idx="306">
                  <c:v>1.8800000000000001</c:v>
                </c:pt>
                <c:pt idx="307">
                  <c:v>2.21</c:v>
                </c:pt>
                <c:pt idx="308">
                  <c:v>2.5099999999999998</c:v>
                </c:pt>
                <c:pt idx="309">
                  <c:v>2.8099999999999987</c:v>
                </c:pt>
                <c:pt idx="310">
                  <c:v>3.19</c:v>
                </c:pt>
                <c:pt idx="311">
                  <c:v>3.54</c:v>
                </c:pt>
                <c:pt idx="312">
                  <c:v>3.82</c:v>
                </c:pt>
                <c:pt idx="313">
                  <c:v>4.09</c:v>
                </c:pt>
                <c:pt idx="314">
                  <c:v>4.37</c:v>
                </c:pt>
                <c:pt idx="315">
                  <c:v>4.67</c:v>
                </c:pt>
                <c:pt idx="316">
                  <c:v>4.95</c:v>
                </c:pt>
                <c:pt idx="317">
                  <c:v>5.2</c:v>
                </c:pt>
                <c:pt idx="318">
                  <c:v>5.4</c:v>
                </c:pt>
                <c:pt idx="319">
                  <c:v>5.58</c:v>
                </c:pt>
                <c:pt idx="320">
                  <c:v>5.75</c:v>
                </c:pt>
                <c:pt idx="321">
                  <c:v>5.9300000000000024</c:v>
                </c:pt>
                <c:pt idx="322">
                  <c:v>6.01</c:v>
                </c:pt>
                <c:pt idx="323">
                  <c:v>6.03</c:v>
                </c:pt>
                <c:pt idx="324">
                  <c:v>6.06</c:v>
                </c:pt>
                <c:pt idx="325">
                  <c:v>6.08</c:v>
                </c:pt>
                <c:pt idx="326">
                  <c:v>6.08</c:v>
                </c:pt>
                <c:pt idx="327">
                  <c:v>6.08</c:v>
                </c:pt>
                <c:pt idx="328">
                  <c:v>6.06</c:v>
                </c:pt>
                <c:pt idx="329">
                  <c:v>6.03</c:v>
                </c:pt>
                <c:pt idx="330">
                  <c:v>5.9</c:v>
                </c:pt>
                <c:pt idx="331">
                  <c:v>5.7</c:v>
                </c:pt>
                <c:pt idx="332">
                  <c:v>5.53</c:v>
                </c:pt>
                <c:pt idx="333">
                  <c:v>5.38</c:v>
                </c:pt>
                <c:pt idx="334">
                  <c:v>5.1499999999999995</c:v>
                </c:pt>
                <c:pt idx="335">
                  <c:v>4.87</c:v>
                </c:pt>
                <c:pt idx="336">
                  <c:v>4.55</c:v>
                </c:pt>
                <c:pt idx="337">
                  <c:v>4.25</c:v>
                </c:pt>
                <c:pt idx="338">
                  <c:v>3.9699999999999998</c:v>
                </c:pt>
                <c:pt idx="339">
                  <c:v>3.69</c:v>
                </c:pt>
                <c:pt idx="340">
                  <c:v>3.3099999999999987</c:v>
                </c:pt>
                <c:pt idx="341">
                  <c:v>2.94</c:v>
                </c:pt>
                <c:pt idx="342">
                  <c:v>2.64</c:v>
                </c:pt>
                <c:pt idx="343">
                  <c:v>2.3299999999999987</c:v>
                </c:pt>
                <c:pt idx="344">
                  <c:v>1.9800000000000009</c:v>
                </c:pt>
                <c:pt idx="345">
                  <c:v>1.58</c:v>
                </c:pt>
                <c:pt idx="346">
                  <c:v>1.1800000000000008</c:v>
                </c:pt>
                <c:pt idx="347">
                  <c:v>0.8300000000000004</c:v>
                </c:pt>
                <c:pt idx="348">
                  <c:v>0.47000000000000008</c:v>
                </c:pt>
                <c:pt idx="349">
                  <c:v>0.12000000000000002</c:v>
                </c:pt>
                <c:pt idx="350">
                  <c:v>-0.12000000000000002</c:v>
                </c:pt>
                <c:pt idx="351">
                  <c:v>-0.67000000000000071</c:v>
                </c:pt>
                <c:pt idx="352">
                  <c:v>-1.02</c:v>
                </c:pt>
                <c:pt idx="353">
                  <c:v>-1.3</c:v>
                </c:pt>
                <c:pt idx="354">
                  <c:v>-1.6300000000000001</c:v>
                </c:pt>
                <c:pt idx="355">
                  <c:v>-2.08</c:v>
                </c:pt>
                <c:pt idx="356">
                  <c:v>-2.5099999999999998</c:v>
                </c:pt>
                <c:pt idx="357">
                  <c:v>-2.84</c:v>
                </c:pt>
                <c:pt idx="358">
                  <c:v>-3.09</c:v>
                </c:pt>
                <c:pt idx="359">
                  <c:v>-3.3899999999999997</c:v>
                </c:pt>
                <c:pt idx="360">
                  <c:v>-3.77</c:v>
                </c:pt>
                <c:pt idx="361">
                  <c:v>-4.1399999999999997</c:v>
                </c:pt>
                <c:pt idx="362">
                  <c:v>-4.3899999999999997</c:v>
                </c:pt>
                <c:pt idx="363">
                  <c:v>-4.5999999999999996</c:v>
                </c:pt>
                <c:pt idx="364">
                  <c:v>-4.8499999999999996</c:v>
                </c:pt>
                <c:pt idx="365">
                  <c:v>-5.1499999999999995</c:v>
                </c:pt>
                <c:pt idx="366">
                  <c:v>-5.4300000000000024</c:v>
                </c:pt>
                <c:pt idx="367">
                  <c:v>-5.6</c:v>
                </c:pt>
                <c:pt idx="368">
                  <c:v>-5.7</c:v>
                </c:pt>
                <c:pt idx="369">
                  <c:v>-5.8</c:v>
                </c:pt>
                <c:pt idx="370">
                  <c:v>-5.9300000000000024</c:v>
                </c:pt>
                <c:pt idx="371">
                  <c:v>-6.03</c:v>
                </c:pt>
                <c:pt idx="372">
                  <c:v>-6.08</c:v>
                </c:pt>
                <c:pt idx="373">
                  <c:v>-6.05</c:v>
                </c:pt>
                <c:pt idx="374">
                  <c:v>-6.05</c:v>
                </c:pt>
                <c:pt idx="375">
                  <c:v>-6.03</c:v>
                </c:pt>
                <c:pt idx="376">
                  <c:v>-6.03</c:v>
                </c:pt>
                <c:pt idx="377">
                  <c:v>-6</c:v>
                </c:pt>
                <c:pt idx="378">
                  <c:v>-5.9</c:v>
                </c:pt>
                <c:pt idx="379">
                  <c:v>-5.75</c:v>
                </c:pt>
                <c:pt idx="380">
                  <c:v>-5.58</c:v>
                </c:pt>
                <c:pt idx="381">
                  <c:v>-5.4300000000000024</c:v>
                </c:pt>
                <c:pt idx="382">
                  <c:v>-5.2700000000000014</c:v>
                </c:pt>
                <c:pt idx="383">
                  <c:v>-5.0199999999999996</c:v>
                </c:pt>
                <c:pt idx="384">
                  <c:v>-4.75</c:v>
                </c:pt>
                <c:pt idx="385">
                  <c:v>-4.49</c:v>
                </c:pt>
                <c:pt idx="386">
                  <c:v>-4.24</c:v>
                </c:pt>
                <c:pt idx="387">
                  <c:v>-3.9899999999999998</c:v>
                </c:pt>
                <c:pt idx="388">
                  <c:v>-3.69</c:v>
                </c:pt>
                <c:pt idx="389">
                  <c:v>-3.3899999999999997</c:v>
                </c:pt>
                <c:pt idx="390">
                  <c:v>-3.09</c:v>
                </c:pt>
                <c:pt idx="391">
                  <c:v>-2.8099999999999987</c:v>
                </c:pt>
                <c:pt idx="392">
                  <c:v>-2.5299999999999998</c:v>
                </c:pt>
                <c:pt idx="393">
                  <c:v>-2.23</c:v>
                </c:pt>
                <c:pt idx="394">
                  <c:v>-1.9300000000000008</c:v>
                </c:pt>
                <c:pt idx="395">
                  <c:v>-1.6300000000000001</c:v>
                </c:pt>
                <c:pt idx="396">
                  <c:v>-1.33</c:v>
                </c:pt>
                <c:pt idx="397">
                  <c:v>-1</c:v>
                </c:pt>
                <c:pt idx="398">
                  <c:v>-0.67000000000000071</c:v>
                </c:pt>
                <c:pt idx="399">
                  <c:v>-0.37000000000000022</c:v>
                </c:pt>
              </c:numCache>
            </c:numRef>
          </c:val>
        </c:ser>
        <c:marker val="1"/>
        <c:axId val="92104960"/>
        <c:axId val="92151808"/>
      </c:lineChart>
      <c:catAx>
        <c:axId val="92104960"/>
        <c:scaling>
          <c:orientation val="minMax"/>
        </c:scaling>
        <c:axPos val="b"/>
        <c:tickLblPos val="nextTo"/>
        <c:crossAx val="92151808"/>
        <c:crosses val="autoZero"/>
        <c:auto val="1"/>
        <c:lblAlgn val="ctr"/>
        <c:lblOffset val="100"/>
      </c:catAx>
      <c:valAx>
        <c:axId val="92151808"/>
        <c:scaling>
          <c:orientation val="minMax"/>
        </c:scaling>
        <c:axPos val="l"/>
        <c:majorGridlines/>
        <c:numFmt formatCode="General" sourceLinked="1"/>
        <c:tickLblPos val="nextTo"/>
        <c:crossAx val="92104960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lineChart>
        <c:grouping val="standard"/>
        <c:ser>
          <c:idx val="0"/>
          <c:order val="0"/>
          <c:marker>
            <c:symbol val="none"/>
          </c:marker>
          <c:val>
            <c:numRef>
              <c:f>HRS!$B$1:$B$900</c:f>
              <c:numCache>
                <c:formatCode>General</c:formatCode>
                <c:ptCount val="900"/>
                <c:pt idx="0">
                  <c:v>0.47000000000000008</c:v>
                </c:pt>
                <c:pt idx="1">
                  <c:v>0.37000000000000022</c:v>
                </c:pt>
                <c:pt idx="2">
                  <c:v>0.74000000000000044</c:v>
                </c:pt>
                <c:pt idx="3">
                  <c:v>1.1200000000000001</c:v>
                </c:pt>
                <c:pt idx="4">
                  <c:v>1.49</c:v>
                </c:pt>
                <c:pt idx="5">
                  <c:v>1.85</c:v>
                </c:pt>
                <c:pt idx="6">
                  <c:v>2.2000000000000002</c:v>
                </c:pt>
                <c:pt idx="7">
                  <c:v>2.5499999999999998</c:v>
                </c:pt>
                <c:pt idx="8">
                  <c:v>2.8899999999999997</c:v>
                </c:pt>
                <c:pt idx="9">
                  <c:v>3.21</c:v>
                </c:pt>
                <c:pt idx="10">
                  <c:v>3.52</c:v>
                </c:pt>
                <c:pt idx="11">
                  <c:v>3.82</c:v>
                </c:pt>
                <c:pt idx="12">
                  <c:v>4.1099999999999985</c:v>
                </c:pt>
                <c:pt idx="13">
                  <c:v>4.37</c:v>
                </c:pt>
                <c:pt idx="14">
                  <c:v>4.6199999999999966</c:v>
                </c:pt>
                <c:pt idx="15">
                  <c:v>4.8499999999999996</c:v>
                </c:pt>
                <c:pt idx="16">
                  <c:v>5.0599999999999996</c:v>
                </c:pt>
                <c:pt idx="17">
                  <c:v>5.25</c:v>
                </c:pt>
                <c:pt idx="18">
                  <c:v>5.4300000000000024</c:v>
                </c:pt>
                <c:pt idx="19">
                  <c:v>5.58</c:v>
                </c:pt>
                <c:pt idx="20">
                  <c:v>5.7</c:v>
                </c:pt>
                <c:pt idx="21">
                  <c:v>5.81</c:v>
                </c:pt>
                <c:pt idx="22">
                  <c:v>5.89</c:v>
                </c:pt>
                <c:pt idx="23">
                  <c:v>5.95</c:v>
                </c:pt>
                <c:pt idx="24">
                  <c:v>5.98</c:v>
                </c:pt>
                <c:pt idx="25">
                  <c:v>5.99</c:v>
                </c:pt>
                <c:pt idx="26">
                  <c:v>5.98</c:v>
                </c:pt>
                <c:pt idx="27">
                  <c:v>5.95</c:v>
                </c:pt>
                <c:pt idx="28">
                  <c:v>5.89</c:v>
                </c:pt>
                <c:pt idx="29">
                  <c:v>5.81</c:v>
                </c:pt>
                <c:pt idx="30">
                  <c:v>5.7</c:v>
                </c:pt>
                <c:pt idx="31">
                  <c:v>5.58</c:v>
                </c:pt>
                <c:pt idx="32">
                  <c:v>5.4300000000000024</c:v>
                </c:pt>
                <c:pt idx="33">
                  <c:v>5.25</c:v>
                </c:pt>
                <c:pt idx="34">
                  <c:v>5.0599999999999996</c:v>
                </c:pt>
                <c:pt idx="35">
                  <c:v>4.8499999999999996</c:v>
                </c:pt>
                <c:pt idx="36">
                  <c:v>4.6199999999999966</c:v>
                </c:pt>
                <c:pt idx="37">
                  <c:v>4.37</c:v>
                </c:pt>
                <c:pt idx="38">
                  <c:v>4.1099999999999985</c:v>
                </c:pt>
                <c:pt idx="39">
                  <c:v>3.82</c:v>
                </c:pt>
                <c:pt idx="40">
                  <c:v>3.52</c:v>
                </c:pt>
                <c:pt idx="41">
                  <c:v>3.21</c:v>
                </c:pt>
                <c:pt idx="42">
                  <c:v>2.8899999999999997</c:v>
                </c:pt>
                <c:pt idx="43">
                  <c:v>2.5499999999999998</c:v>
                </c:pt>
                <c:pt idx="44">
                  <c:v>2.2000000000000002</c:v>
                </c:pt>
                <c:pt idx="45">
                  <c:v>1.85</c:v>
                </c:pt>
                <c:pt idx="46">
                  <c:v>1.49</c:v>
                </c:pt>
                <c:pt idx="47">
                  <c:v>1.1200000000000001</c:v>
                </c:pt>
                <c:pt idx="48">
                  <c:v>0.74000000000000044</c:v>
                </c:pt>
                <c:pt idx="49">
                  <c:v>0.37000000000000022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0.37000000000000022</c:v>
                </c:pt>
                <c:pt idx="102">
                  <c:v>0.74000000000000044</c:v>
                </c:pt>
                <c:pt idx="103">
                  <c:v>1.1200000000000001</c:v>
                </c:pt>
                <c:pt idx="104">
                  <c:v>1.49</c:v>
                </c:pt>
                <c:pt idx="105">
                  <c:v>1.85</c:v>
                </c:pt>
                <c:pt idx="106">
                  <c:v>2.2000000000000002</c:v>
                </c:pt>
                <c:pt idx="107">
                  <c:v>2.5499999999999998</c:v>
                </c:pt>
                <c:pt idx="108">
                  <c:v>2.8899999999999997</c:v>
                </c:pt>
                <c:pt idx="109">
                  <c:v>3.21</c:v>
                </c:pt>
                <c:pt idx="110">
                  <c:v>3.52</c:v>
                </c:pt>
                <c:pt idx="111">
                  <c:v>3.82</c:v>
                </c:pt>
                <c:pt idx="112">
                  <c:v>4.1099999999999985</c:v>
                </c:pt>
                <c:pt idx="113">
                  <c:v>4.37</c:v>
                </c:pt>
                <c:pt idx="114">
                  <c:v>4.6199999999999966</c:v>
                </c:pt>
                <c:pt idx="115">
                  <c:v>4.8499999999999996</c:v>
                </c:pt>
                <c:pt idx="116">
                  <c:v>5.0599999999999996</c:v>
                </c:pt>
                <c:pt idx="117">
                  <c:v>5.25</c:v>
                </c:pt>
                <c:pt idx="118">
                  <c:v>5.4300000000000024</c:v>
                </c:pt>
                <c:pt idx="119">
                  <c:v>5.58</c:v>
                </c:pt>
                <c:pt idx="120">
                  <c:v>5.7</c:v>
                </c:pt>
                <c:pt idx="121">
                  <c:v>5.81</c:v>
                </c:pt>
                <c:pt idx="122">
                  <c:v>5.89</c:v>
                </c:pt>
                <c:pt idx="123">
                  <c:v>5.95</c:v>
                </c:pt>
                <c:pt idx="124">
                  <c:v>5.98</c:v>
                </c:pt>
                <c:pt idx="125">
                  <c:v>5.99</c:v>
                </c:pt>
                <c:pt idx="126">
                  <c:v>5.98</c:v>
                </c:pt>
                <c:pt idx="127">
                  <c:v>5.95</c:v>
                </c:pt>
                <c:pt idx="128">
                  <c:v>5.89</c:v>
                </c:pt>
                <c:pt idx="129">
                  <c:v>5.81</c:v>
                </c:pt>
                <c:pt idx="130">
                  <c:v>5.7</c:v>
                </c:pt>
                <c:pt idx="131">
                  <c:v>5.58</c:v>
                </c:pt>
                <c:pt idx="132">
                  <c:v>5.4300000000000024</c:v>
                </c:pt>
                <c:pt idx="133">
                  <c:v>5.25</c:v>
                </c:pt>
                <c:pt idx="134">
                  <c:v>5.0599999999999996</c:v>
                </c:pt>
                <c:pt idx="135">
                  <c:v>4.8499999999999996</c:v>
                </c:pt>
                <c:pt idx="136">
                  <c:v>4.6199999999999966</c:v>
                </c:pt>
                <c:pt idx="137">
                  <c:v>4.37</c:v>
                </c:pt>
                <c:pt idx="138">
                  <c:v>4.1099999999999985</c:v>
                </c:pt>
                <c:pt idx="139">
                  <c:v>3.82</c:v>
                </c:pt>
                <c:pt idx="140">
                  <c:v>3.52</c:v>
                </c:pt>
                <c:pt idx="141">
                  <c:v>3.21</c:v>
                </c:pt>
                <c:pt idx="142">
                  <c:v>2.8899999999999997</c:v>
                </c:pt>
                <c:pt idx="143">
                  <c:v>2.5499999999999998</c:v>
                </c:pt>
                <c:pt idx="144">
                  <c:v>2.2000000000000002</c:v>
                </c:pt>
                <c:pt idx="145">
                  <c:v>1.85</c:v>
                </c:pt>
                <c:pt idx="146">
                  <c:v>1.49</c:v>
                </c:pt>
                <c:pt idx="147">
                  <c:v>1.1200000000000001</c:v>
                </c:pt>
                <c:pt idx="148">
                  <c:v>0.74000000000000044</c:v>
                </c:pt>
                <c:pt idx="149">
                  <c:v>0.37000000000000022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0.37000000000000022</c:v>
                </c:pt>
                <c:pt idx="202">
                  <c:v>0.74000000000000044</c:v>
                </c:pt>
                <c:pt idx="203">
                  <c:v>1.1200000000000001</c:v>
                </c:pt>
                <c:pt idx="204">
                  <c:v>1.49</c:v>
                </c:pt>
                <c:pt idx="205">
                  <c:v>1.85</c:v>
                </c:pt>
                <c:pt idx="206">
                  <c:v>2.2000000000000002</c:v>
                </c:pt>
                <c:pt idx="207">
                  <c:v>2.5499999999999998</c:v>
                </c:pt>
                <c:pt idx="208">
                  <c:v>2.8899999999999997</c:v>
                </c:pt>
                <c:pt idx="209">
                  <c:v>3.21</c:v>
                </c:pt>
                <c:pt idx="210">
                  <c:v>3.52</c:v>
                </c:pt>
                <c:pt idx="211">
                  <c:v>3.82</c:v>
                </c:pt>
                <c:pt idx="212">
                  <c:v>4.1099999999999985</c:v>
                </c:pt>
                <c:pt idx="213">
                  <c:v>4.37</c:v>
                </c:pt>
                <c:pt idx="214">
                  <c:v>4.6199999999999966</c:v>
                </c:pt>
                <c:pt idx="215">
                  <c:v>4.8499999999999996</c:v>
                </c:pt>
                <c:pt idx="216">
                  <c:v>5.0599999999999996</c:v>
                </c:pt>
                <c:pt idx="217">
                  <c:v>5.25</c:v>
                </c:pt>
                <c:pt idx="218">
                  <c:v>5.4300000000000024</c:v>
                </c:pt>
                <c:pt idx="219">
                  <c:v>5.58</c:v>
                </c:pt>
                <c:pt idx="220">
                  <c:v>5.7</c:v>
                </c:pt>
                <c:pt idx="221">
                  <c:v>5.81</c:v>
                </c:pt>
                <c:pt idx="222">
                  <c:v>5.89</c:v>
                </c:pt>
                <c:pt idx="223">
                  <c:v>5.95</c:v>
                </c:pt>
                <c:pt idx="224">
                  <c:v>5.98</c:v>
                </c:pt>
                <c:pt idx="225">
                  <c:v>5.99</c:v>
                </c:pt>
                <c:pt idx="226">
                  <c:v>5.98</c:v>
                </c:pt>
                <c:pt idx="227">
                  <c:v>5.95</c:v>
                </c:pt>
                <c:pt idx="228">
                  <c:v>5.89</c:v>
                </c:pt>
                <c:pt idx="229">
                  <c:v>5.81</c:v>
                </c:pt>
                <c:pt idx="230">
                  <c:v>5.7</c:v>
                </c:pt>
                <c:pt idx="231">
                  <c:v>5.58</c:v>
                </c:pt>
                <c:pt idx="232">
                  <c:v>5.4300000000000024</c:v>
                </c:pt>
                <c:pt idx="233">
                  <c:v>5.25</c:v>
                </c:pt>
                <c:pt idx="234">
                  <c:v>5.0599999999999996</c:v>
                </c:pt>
                <c:pt idx="235">
                  <c:v>4.8499999999999996</c:v>
                </c:pt>
                <c:pt idx="236">
                  <c:v>4.6199999999999966</c:v>
                </c:pt>
                <c:pt idx="237">
                  <c:v>4.37</c:v>
                </c:pt>
                <c:pt idx="238">
                  <c:v>4.1099999999999985</c:v>
                </c:pt>
                <c:pt idx="239">
                  <c:v>3.82</c:v>
                </c:pt>
                <c:pt idx="240">
                  <c:v>3.52</c:v>
                </c:pt>
                <c:pt idx="241">
                  <c:v>3.21</c:v>
                </c:pt>
                <c:pt idx="242">
                  <c:v>2.8899999999999997</c:v>
                </c:pt>
                <c:pt idx="243">
                  <c:v>2.5499999999999998</c:v>
                </c:pt>
                <c:pt idx="244">
                  <c:v>2.2000000000000002</c:v>
                </c:pt>
                <c:pt idx="245">
                  <c:v>1.85</c:v>
                </c:pt>
                <c:pt idx="246">
                  <c:v>1.49</c:v>
                </c:pt>
                <c:pt idx="247">
                  <c:v>1.1200000000000001</c:v>
                </c:pt>
                <c:pt idx="248">
                  <c:v>0.74000000000000044</c:v>
                </c:pt>
                <c:pt idx="249">
                  <c:v>0.37000000000000022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0.37000000000000022</c:v>
                </c:pt>
                <c:pt idx="302">
                  <c:v>0.74000000000000044</c:v>
                </c:pt>
                <c:pt idx="303">
                  <c:v>1.1200000000000001</c:v>
                </c:pt>
                <c:pt idx="304">
                  <c:v>1.49</c:v>
                </c:pt>
                <c:pt idx="305">
                  <c:v>1.85</c:v>
                </c:pt>
                <c:pt idx="306">
                  <c:v>2.2000000000000002</c:v>
                </c:pt>
                <c:pt idx="307">
                  <c:v>2.5499999999999998</c:v>
                </c:pt>
                <c:pt idx="308">
                  <c:v>2.8899999999999997</c:v>
                </c:pt>
                <c:pt idx="309">
                  <c:v>3.21</c:v>
                </c:pt>
                <c:pt idx="310">
                  <c:v>3.52</c:v>
                </c:pt>
                <c:pt idx="311">
                  <c:v>3.82</c:v>
                </c:pt>
                <c:pt idx="312">
                  <c:v>4.1099999999999985</c:v>
                </c:pt>
                <c:pt idx="313">
                  <c:v>4.37</c:v>
                </c:pt>
                <c:pt idx="314">
                  <c:v>4.6199999999999966</c:v>
                </c:pt>
                <c:pt idx="315">
                  <c:v>4.8499999999999996</c:v>
                </c:pt>
                <c:pt idx="316">
                  <c:v>5.0599999999999996</c:v>
                </c:pt>
                <c:pt idx="317">
                  <c:v>5.25</c:v>
                </c:pt>
                <c:pt idx="318">
                  <c:v>5.4300000000000024</c:v>
                </c:pt>
                <c:pt idx="319">
                  <c:v>5.58</c:v>
                </c:pt>
                <c:pt idx="320">
                  <c:v>5.7</c:v>
                </c:pt>
                <c:pt idx="321">
                  <c:v>5.81</c:v>
                </c:pt>
                <c:pt idx="322">
                  <c:v>5.89</c:v>
                </c:pt>
                <c:pt idx="323">
                  <c:v>5.95</c:v>
                </c:pt>
                <c:pt idx="324">
                  <c:v>5.98</c:v>
                </c:pt>
                <c:pt idx="325">
                  <c:v>5.99</c:v>
                </c:pt>
                <c:pt idx="326">
                  <c:v>5.98</c:v>
                </c:pt>
                <c:pt idx="327">
                  <c:v>5.95</c:v>
                </c:pt>
                <c:pt idx="328">
                  <c:v>5.89</c:v>
                </c:pt>
                <c:pt idx="329">
                  <c:v>5.81</c:v>
                </c:pt>
                <c:pt idx="330">
                  <c:v>5.7</c:v>
                </c:pt>
                <c:pt idx="331">
                  <c:v>5.58</c:v>
                </c:pt>
                <c:pt idx="332">
                  <c:v>5.4300000000000024</c:v>
                </c:pt>
                <c:pt idx="333">
                  <c:v>5.25</c:v>
                </c:pt>
                <c:pt idx="334">
                  <c:v>5.0599999999999996</c:v>
                </c:pt>
                <c:pt idx="335">
                  <c:v>4.8499999999999996</c:v>
                </c:pt>
                <c:pt idx="336">
                  <c:v>4.6199999999999966</c:v>
                </c:pt>
                <c:pt idx="337">
                  <c:v>4.37</c:v>
                </c:pt>
                <c:pt idx="338">
                  <c:v>4.1099999999999985</c:v>
                </c:pt>
                <c:pt idx="339">
                  <c:v>3.82</c:v>
                </c:pt>
                <c:pt idx="340">
                  <c:v>3.52</c:v>
                </c:pt>
                <c:pt idx="341">
                  <c:v>3.21</c:v>
                </c:pt>
                <c:pt idx="342">
                  <c:v>2.8899999999999997</c:v>
                </c:pt>
                <c:pt idx="343">
                  <c:v>2.5499999999999998</c:v>
                </c:pt>
                <c:pt idx="344">
                  <c:v>2.2000000000000002</c:v>
                </c:pt>
                <c:pt idx="345">
                  <c:v>1.85</c:v>
                </c:pt>
                <c:pt idx="346">
                  <c:v>1.49</c:v>
                </c:pt>
                <c:pt idx="347">
                  <c:v>1.1200000000000001</c:v>
                </c:pt>
                <c:pt idx="348">
                  <c:v>0.74000000000000044</c:v>
                </c:pt>
                <c:pt idx="349">
                  <c:v>0.37000000000000022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</c:v>
                </c:pt>
                <c:pt idx="366">
                  <c:v>0</c:v>
                </c:pt>
                <c:pt idx="367">
                  <c:v>0</c:v>
                </c:pt>
                <c:pt idx="368">
                  <c:v>0</c:v>
                </c:pt>
                <c:pt idx="369">
                  <c:v>0</c:v>
                </c:pt>
                <c:pt idx="370">
                  <c:v>0</c:v>
                </c:pt>
                <c:pt idx="371">
                  <c:v>0</c:v>
                </c:pt>
                <c:pt idx="372">
                  <c:v>0</c:v>
                </c:pt>
                <c:pt idx="373">
                  <c:v>0</c:v>
                </c:pt>
                <c:pt idx="374">
                  <c:v>0</c:v>
                </c:pt>
                <c:pt idx="375">
                  <c:v>0</c:v>
                </c:pt>
                <c:pt idx="376">
                  <c:v>0</c:v>
                </c:pt>
                <c:pt idx="377">
                  <c:v>0</c:v>
                </c:pt>
                <c:pt idx="378">
                  <c:v>0</c:v>
                </c:pt>
                <c:pt idx="379">
                  <c:v>0</c:v>
                </c:pt>
                <c:pt idx="380">
                  <c:v>0</c:v>
                </c:pt>
                <c:pt idx="381">
                  <c:v>0</c:v>
                </c:pt>
                <c:pt idx="382">
                  <c:v>0</c:v>
                </c:pt>
                <c:pt idx="383">
                  <c:v>0</c:v>
                </c:pt>
                <c:pt idx="384">
                  <c:v>0</c:v>
                </c:pt>
                <c:pt idx="385">
                  <c:v>0</c:v>
                </c:pt>
                <c:pt idx="386">
                  <c:v>0</c:v>
                </c:pt>
                <c:pt idx="387">
                  <c:v>0</c:v>
                </c:pt>
                <c:pt idx="388">
                  <c:v>0</c:v>
                </c:pt>
                <c:pt idx="389">
                  <c:v>0</c:v>
                </c:pt>
                <c:pt idx="390">
                  <c:v>0</c:v>
                </c:pt>
                <c:pt idx="391">
                  <c:v>0</c:v>
                </c:pt>
                <c:pt idx="392">
                  <c:v>0</c:v>
                </c:pt>
                <c:pt idx="393">
                  <c:v>0</c:v>
                </c:pt>
                <c:pt idx="394">
                  <c:v>0</c:v>
                </c:pt>
                <c:pt idx="395">
                  <c:v>0</c:v>
                </c:pt>
                <c:pt idx="396">
                  <c:v>0</c:v>
                </c:pt>
                <c:pt idx="397">
                  <c:v>0</c:v>
                </c:pt>
                <c:pt idx="398">
                  <c:v>0</c:v>
                </c:pt>
                <c:pt idx="399">
                  <c:v>0</c:v>
                </c:pt>
                <c:pt idx="400">
                  <c:v>0</c:v>
                </c:pt>
                <c:pt idx="401">
                  <c:v>0.37000000000000022</c:v>
                </c:pt>
                <c:pt idx="402">
                  <c:v>0.74000000000000044</c:v>
                </c:pt>
                <c:pt idx="403">
                  <c:v>1.1200000000000001</c:v>
                </c:pt>
                <c:pt idx="404">
                  <c:v>1.49</c:v>
                </c:pt>
                <c:pt idx="405">
                  <c:v>1.85</c:v>
                </c:pt>
                <c:pt idx="406">
                  <c:v>2.2000000000000002</c:v>
                </c:pt>
                <c:pt idx="407">
                  <c:v>2.5499999999999998</c:v>
                </c:pt>
                <c:pt idx="408">
                  <c:v>2.8899999999999997</c:v>
                </c:pt>
                <c:pt idx="409">
                  <c:v>3.21</c:v>
                </c:pt>
                <c:pt idx="410">
                  <c:v>3.52</c:v>
                </c:pt>
                <c:pt idx="411">
                  <c:v>3.82</c:v>
                </c:pt>
                <c:pt idx="412">
                  <c:v>4.1099999999999985</c:v>
                </c:pt>
                <c:pt idx="413">
                  <c:v>4.37</c:v>
                </c:pt>
                <c:pt idx="414">
                  <c:v>4.6199999999999966</c:v>
                </c:pt>
                <c:pt idx="415">
                  <c:v>4.8499999999999996</c:v>
                </c:pt>
                <c:pt idx="416">
                  <c:v>5.0599999999999996</c:v>
                </c:pt>
                <c:pt idx="417">
                  <c:v>5.25</c:v>
                </c:pt>
                <c:pt idx="418">
                  <c:v>5.4300000000000024</c:v>
                </c:pt>
                <c:pt idx="419">
                  <c:v>5.58</c:v>
                </c:pt>
                <c:pt idx="420">
                  <c:v>5.7</c:v>
                </c:pt>
                <c:pt idx="421">
                  <c:v>5.81</c:v>
                </c:pt>
                <c:pt idx="422">
                  <c:v>5.89</c:v>
                </c:pt>
                <c:pt idx="423">
                  <c:v>5.95</c:v>
                </c:pt>
                <c:pt idx="424">
                  <c:v>5.98</c:v>
                </c:pt>
                <c:pt idx="425">
                  <c:v>5.99</c:v>
                </c:pt>
                <c:pt idx="426">
                  <c:v>5.98</c:v>
                </c:pt>
                <c:pt idx="427">
                  <c:v>5.95</c:v>
                </c:pt>
                <c:pt idx="428">
                  <c:v>5.89</c:v>
                </c:pt>
                <c:pt idx="429">
                  <c:v>5.81</c:v>
                </c:pt>
                <c:pt idx="430">
                  <c:v>5.7</c:v>
                </c:pt>
                <c:pt idx="431">
                  <c:v>5.58</c:v>
                </c:pt>
                <c:pt idx="432">
                  <c:v>5.4300000000000024</c:v>
                </c:pt>
                <c:pt idx="433">
                  <c:v>5.25</c:v>
                </c:pt>
                <c:pt idx="434">
                  <c:v>5.0599999999999996</c:v>
                </c:pt>
                <c:pt idx="435">
                  <c:v>4.8499999999999996</c:v>
                </c:pt>
                <c:pt idx="436">
                  <c:v>4.6199999999999966</c:v>
                </c:pt>
                <c:pt idx="437">
                  <c:v>4.37</c:v>
                </c:pt>
                <c:pt idx="438">
                  <c:v>4.1099999999999985</c:v>
                </c:pt>
                <c:pt idx="439">
                  <c:v>3.82</c:v>
                </c:pt>
                <c:pt idx="440">
                  <c:v>3.52</c:v>
                </c:pt>
                <c:pt idx="441">
                  <c:v>3.21</c:v>
                </c:pt>
                <c:pt idx="442">
                  <c:v>2.8899999999999997</c:v>
                </c:pt>
                <c:pt idx="443">
                  <c:v>2.5499999999999998</c:v>
                </c:pt>
                <c:pt idx="444">
                  <c:v>2.2000000000000002</c:v>
                </c:pt>
                <c:pt idx="445">
                  <c:v>1.85</c:v>
                </c:pt>
                <c:pt idx="446">
                  <c:v>1.49</c:v>
                </c:pt>
                <c:pt idx="447">
                  <c:v>1.1200000000000001</c:v>
                </c:pt>
                <c:pt idx="448">
                  <c:v>0.74000000000000044</c:v>
                </c:pt>
                <c:pt idx="449">
                  <c:v>0.37000000000000022</c:v>
                </c:pt>
                <c:pt idx="450">
                  <c:v>0</c:v>
                </c:pt>
                <c:pt idx="451">
                  <c:v>0</c:v>
                </c:pt>
                <c:pt idx="452">
                  <c:v>0</c:v>
                </c:pt>
                <c:pt idx="453">
                  <c:v>0</c:v>
                </c:pt>
                <c:pt idx="454">
                  <c:v>0</c:v>
                </c:pt>
                <c:pt idx="455">
                  <c:v>0</c:v>
                </c:pt>
                <c:pt idx="456">
                  <c:v>0</c:v>
                </c:pt>
                <c:pt idx="457">
                  <c:v>0</c:v>
                </c:pt>
                <c:pt idx="458">
                  <c:v>0</c:v>
                </c:pt>
                <c:pt idx="459">
                  <c:v>0</c:v>
                </c:pt>
                <c:pt idx="460">
                  <c:v>0</c:v>
                </c:pt>
                <c:pt idx="461">
                  <c:v>0</c:v>
                </c:pt>
                <c:pt idx="462">
                  <c:v>0</c:v>
                </c:pt>
                <c:pt idx="463">
                  <c:v>0</c:v>
                </c:pt>
                <c:pt idx="464">
                  <c:v>0</c:v>
                </c:pt>
                <c:pt idx="465">
                  <c:v>0</c:v>
                </c:pt>
                <c:pt idx="466">
                  <c:v>0</c:v>
                </c:pt>
                <c:pt idx="467">
                  <c:v>0</c:v>
                </c:pt>
                <c:pt idx="468">
                  <c:v>0</c:v>
                </c:pt>
                <c:pt idx="469">
                  <c:v>0</c:v>
                </c:pt>
                <c:pt idx="470">
                  <c:v>0</c:v>
                </c:pt>
                <c:pt idx="471">
                  <c:v>0</c:v>
                </c:pt>
                <c:pt idx="472">
                  <c:v>0</c:v>
                </c:pt>
                <c:pt idx="473">
                  <c:v>0</c:v>
                </c:pt>
                <c:pt idx="474">
                  <c:v>0</c:v>
                </c:pt>
                <c:pt idx="475">
                  <c:v>0</c:v>
                </c:pt>
                <c:pt idx="476">
                  <c:v>0</c:v>
                </c:pt>
                <c:pt idx="477">
                  <c:v>0</c:v>
                </c:pt>
                <c:pt idx="478">
                  <c:v>0</c:v>
                </c:pt>
                <c:pt idx="479">
                  <c:v>0</c:v>
                </c:pt>
                <c:pt idx="480">
                  <c:v>0</c:v>
                </c:pt>
                <c:pt idx="481">
                  <c:v>0</c:v>
                </c:pt>
                <c:pt idx="482">
                  <c:v>0</c:v>
                </c:pt>
                <c:pt idx="483">
                  <c:v>0</c:v>
                </c:pt>
                <c:pt idx="484">
                  <c:v>0</c:v>
                </c:pt>
                <c:pt idx="485">
                  <c:v>0</c:v>
                </c:pt>
                <c:pt idx="486">
                  <c:v>0</c:v>
                </c:pt>
                <c:pt idx="487">
                  <c:v>0</c:v>
                </c:pt>
                <c:pt idx="488">
                  <c:v>0</c:v>
                </c:pt>
                <c:pt idx="489">
                  <c:v>0</c:v>
                </c:pt>
                <c:pt idx="490">
                  <c:v>0</c:v>
                </c:pt>
                <c:pt idx="491">
                  <c:v>0</c:v>
                </c:pt>
                <c:pt idx="492">
                  <c:v>0</c:v>
                </c:pt>
                <c:pt idx="493">
                  <c:v>0</c:v>
                </c:pt>
                <c:pt idx="494">
                  <c:v>0</c:v>
                </c:pt>
                <c:pt idx="495">
                  <c:v>0</c:v>
                </c:pt>
                <c:pt idx="496">
                  <c:v>0</c:v>
                </c:pt>
                <c:pt idx="497">
                  <c:v>0</c:v>
                </c:pt>
                <c:pt idx="498">
                  <c:v>0</c:v>
                </c:pt>
                <c:pt idx="499">
                  <c:v>0</c:v>
                </c:pt>
                <c:pt idx="500">
                  <c:v>0</c:v>
                </c:pt>
                <c:pt idx="501">
                  <c:v>0.37000000000000022</c:v>
                </c:pt>
                <c:pt idx="502">
                  <c:v>0.74000000000000044</c:v>
                </c:pt>
                <c:pt idx="503">
                  <c:v>1.1200000000000001</c:v>
                </c:pt>
                <c:pt idx="504">
                  <c:v>1.49</c:v>
                </c:pt>
                <c:pt idx="505">
                  <c:v>1.85</c:v>
                </c:pt>
                <c:pt idx="506">
                  <c:v>2.2000000000000002</c:v>
                </c:pt>
                <c:pt idx="507">
                  <c:v>2.5499999999999998</c:v>
                </c:pt>
                <c:pt idx="508">
                  <c:v>2.8899999999999997</c:v>
                </c:pt>
                <c:pt idx="509">
                  <c:v>3.21</c:v>
                </c:pt>
                <c:pt idx="510">
                  <c:v>3.52</c:v>
                </c:pt>
                <c:pt idx="511">
                  <c:v>3.82</c:v>
                </c:pt>
                <c:pt idx="512">
                  <c:v>4.1099999999999985</c:v>
                </c:pt>
                <c:pt idx="513">
                  <c:v>4.37</c:v>
                </c:pt>
                <c:pt idx="514">
                  <c:v>4.6199999999999966</c:v>
                </c:pt>
                <c:pt idx="515">
                  <c:v>4.8499999999999996</c:v>
                </c:pt>
                <c:pt idx="516">
                  <c:v>5.0599999999999996</c:v>
                </c:pt>
                <c:pt idx="517">
                  <c:v>5.25</c:v>
                </c:pt>
                <c:pt idx="518">
                  <c:v>5.4300000000000024</c:v>
                </c:pt>
                <c:pt idx="519">
                  <c:v>5.58</c:v>
                </c:pt>
                <c:pt idx="520">
                  <c:v>5.7</c:v>
                </c:pt>
                <c:pt idx="521">
                  <c:v>5.81</c:v>
                </c:pt>
                <c:pt idx="522">
                  <c:v>5.89</c:v>
                </c:pt>
                <c:pt idx="523">
                  <c:v>5.95</c:v>
                </c:pt>
                <c:pt idx="524">
                  <c:v>5.98</c:v>
                </c:pt>
                <c:pt idx="525">
                  <c:v>5.99</c:v>
                </c:pt>
                <c:pt idx="526">
                  <c:v>5.98</c:v>
                </c:pt>
                <c:pt idx="527">
                  <c:v>5.95</c:v>
                </c:pt>
                <c:pt idx="528">
                  <c:v>5.89</c:v>
                </c:pt>
                <c:pt idx="529">
                  <c:v>5.81</c:v>
                </c:pt>
                <c:pt idx="530">
                  <c:v>5.7</c:v>
                </c:pt>
                <c:pt idx="531">
                  <c:v>5.58</c:v>
                </c:pt>
                <c:pt idx="532">
                  <c:v>5.4300000000000024</c:v>
                </c:pt>
                <c:pt idx="533">
                  <c:v>5.25</c:v>
                </c:pt>
                <c:pt idx="534">
                  <c:v>5.0599999999999996</c:v>
                </c:pt>
                <c:pt idx="535">
                  <c:v>4.8499999999999996</c:v>
                </c:pt>
                <c:pt idx="536">
                  <c:v>4.6199999999999966</c:v>
                </c:pt>
                <c:pt idx="537">
                  <c:v>4.37</c:v>
                </c:pt>
                <c:pt idx="538">
                  <c:v>4.1099999999999985</c:v>
                </c:pt>
                <c:pt idx="539">
                  <c:v>3.82</c:v>
                </c:pt>
                <c:pt idx="540">
                  <c:v>3.52</c:v>
                </c:pt>
                <c:pt idx="541">
                  <c:v>3.21</c:v>
                </c:pt>
                <c:pt idx="542">
                  <c:v>2.8899999999999997</c:v>
                </c:pt>
                <c:pt idx="543">
                  <c:v>2.5499999999999998</c:v>
                </c:pt>
                <c:pt idx="544">
                  <c:v>2.2000000000000002</c:v>
                </c:pt>
                <c:pt idx="545">
                  <c:v>1.85</c:v>
                </c:pt>
                <c:pt idx="546">
                  <c:v>1.49</c:v>
                </c:pt>
                <c:pt idx="547">
                  <c:v>1.1200000000000001</c:v>
                </c:pt>
                <c:pt idx="548">
                  <c:v>0.74000000000000044</c:v>
                </c:pt>
                <c:pt idx="549">
                  <c:v>0.37000000000000022</c:v>
                </c:pt>
                <c:pt idx="550">
                  <c:v>0</c:v>
                </c:pt>
                <c:pt idx="551">
                  <c:v>0</c:v>
                </c:pt>
                <c:pt idx="552">
                  <c:v>0</c:v>
                </c:pt>
                <c:pt idx="553">
                  <c:v>0</c:v>
                </c:pt>
                <c:pt idx="554">
                  <c:v>0</c:v>
                </c:pt>
                <c:pt idx="555">
                  <c:v>0</c:v>
                </c:pt>
                <c:pt idx="556">
                  <c:v>0</c:v>
                </c:pt>
                <c:pt idx="557">
                  <c:v>0</c:v>
                </c:pt>
                <c:pt idx="558">
                  <c:v>0</c:v>
                </c:pt>
                <c:pt idx="559">
                  <c:v>0</c:v>
                </c:pt>
                <c:pt idx="560">
                  <c:v>0</c:v>
                </c:pt>
                <c:pt idx="561">
                  <c:v>0</c:v>
                </c:pt>
                <c:pt idx="562">
                  <c:v>0</c:v>
                </c:pt>
                <c:pt idx="563">
                  <c:v>0</c:v>
                </c:pt>
                <c:pt idx="564">
                  <c:v>0</c:v>
                </c:pt>
                <c:pt idx="565">
                  <c:v>0</c:v>
                </c:pt>
                <c:pt idx="566">
                  <c:v>0</c:v>
                </c:pt>
                <c:pt idx="567">
                  <c:v>0</c:v>
                </c:pt>
                <c:pt idx="568">
                  <c:v>0</c:v>
                </c:pt>
                <c:pt idx="569">
                  <c:v>0</c:v>
                </c:pt>
                <c:pt idx="570">
                  <c:v>0</c:v>
                </c:pt>
                <c:pt idx="571">
                  <c:v>0</c:v>
                </c:pt>
                <c:pt idx="572">
                  <c:v>0</c:v>
                </c:pt>
                <c:pt idx="573">
                  <c:v>0</c:v>
                </c:pt>
                <c:pt idx="574">
                  <c:v>0</c:v>
                </c:pt>
                <c:pt idx="575">
                  <c:v>0</c:v>
                </c:pt>
                <c:pt idx="576">
                  <c:v>0</c:v>
                </c:pt>
                <c:pt idx="577">
                  <c:v>0</c:v>
                </c:pt>
                <c:pt idx="578">
                  <c:v>0</c:v>
                </c:pt>
                <c:pt idx="579">
                  <c:v>0</c:v>
                </c:pt>
                <c:pt idx="580">
                  <c:v>0</c:v>
                </c:pt>
                <c:pt idx="581">
                  <c:v>0</c:v>
                </c:pt>
                <c:pt idx="582">
                  <c:v>0</c:v>
                </c:pt>
                <c:pt idx="583">
                  <c:v>0</c:v>
                </c:pt>
                <c:pt idx="584">
                  <c:v>0</c:v>
                </c:pt>
                <c:pt idx="585">
                  <c:v>0</c:v>
                </c:pt>
                <c:pt idx="586">
                  <c:v>0</c:v>
                </c:pt>
                <c:pt idx="587">
                  <c:v>0</c:v>
                </c:pt>
                <c:pt idx="588">
                  <c:v>0</c:v>
                </c:pt>
                <c:pt idx="589">
                  <c:v>0</c:v>
                </c:pt>
                <c:pt idx="590">
                  <c:v>0</c:v>
                </c:pt>
                <c:pt idx="591">
                  <c:v>0</c:v>
                </c:pt>
                <c:pt idx="592">
                  <c:v>0</c:v>
                </c:pt>
                <c:pt idx="593">
                  <c:v>0</c:v>
                </c:pt>
                <c:pt idx="594">
                  <c:v>0</c:v>
                </c:pt>
                <c:pt idx="595">
                  <c:v>0</c:v>
                </c:pt>
                <c:pt idx="596">
                  <c:v>0</c:v>
                </c:pt>
                <c:pt idx="597">
                  <c:v>0</c:v>
                </c:pt>
                <c:pt idx="598">
                  <c:v>0</c:v>
                </c:pt>
                <c:pt idx="599">
                  <c:v>0</c:v>
                </c:pt>
                <c:pt idx="600">
                  <c:v>0</c:v>
                </c:pt>
                <c:pt idx="601">
                  <c:v>0.37000000000000022</c:v>
                </c:pt>
                <c:pt idx="602">
                  <c:v>0.74000000000000044</c:v>
                </c:pt>
                <c:pt idx="603">
                  <c:v>1.1200000000000001</c:v>
                </c:pt>
                <c:pt idx="604">
                  <c:v>1.49</c:v>
                </c:pt>
                <c:pt idx="605">
                  <c:v>1.85</c:v>
                </c:pt>
                <c:pt idx="606">
                  <c:v>2.2000000000000002</c:v>
                </c:pt>
                <c:pt idx="607">
                  <c:v>2.5499999999999998</c:v>
                </c:pt>
                <c:pt idx="608">
                  <c:v>2.8899999999999997</c:v>
                </c:pt>
                <c:pt idx="609">
                  <c:v>3.21</c:v>
                </c:pt>
                <c:pt idx="610">
                  <c:v>3.52</c:v>
                </c:pt>
                <c:pt idx="611">
                  <c:v>3.82</c:v>
                </c:pt>
                <c:pt idx="612">
                  <c:v>4.1099999999999985</c:v>
                </c:pt>
                <c:pt idx="613">
                  <c:v>4.37</c:v>
                </c:pt>
                <c:pt idx="614">
                  <c:v>4.6199999999999966</c:v>
                </c:pt>
                <c:pt idx="615">
                  <c:v>4.8499999999999996</c:v>
                </c:pt>
                <c:pt idx="616">
                  <c:v>5.0599999999999996</c:v>
                </c:pt>
                <c:pt idx="617">
                  <c:v>5.25</c:v>
                </c:pt>
                <c:pt idx="618">
                  <c:v>5.4300000000000024</c:v>
                </c:pt>
                <c:pt idx="619">
                  <c:v>5.58</c:v>
                </c:pt>
                <c:pt idx="620">
                  <c:v>5.7</c:v>
                </c:pt>
                <c:pt idx="621">
                  <c:v>5.81</c:v>
                </c:pt>
                <c:pt idx="622">
                  <c:v>5.89</c:v>
                </c:pt>
                <c:pt idx="623">
                  <c:v>5.95</c:v>
                </c:pt>
                <c:pt idx="624">
                  <c:v>5.98</c:v>
                </c:pt>
                <c:pt idx="625">
                  <c:v>5.99</c:v>
                </c:pt>
                <c:pt idx="626">
                  <c:v>5.98</c:v>
                </c:pt>
                <c:pt idx="627">
                  <c:v>5.95</c:v>
                </c:pt>
                <c:pt idx="628">
                  <c:v>5.89</c:v>
                </c:pt>
                <c:pt idx="629">
                  <c:v>5.81</c:v>
                </c:pt>
                <c:pt idx="630">
                  <c:v>5.7</c:v>
                </c:pt>
                <c:pt idx="631">
                  <c:v>5.58</c:v>
                </c:pt>
                <c:pt idx="632">
                  <c:v>5.4300000000000024</c:v>
                </c:pt>
                <c:pt idx="633">
                  <c:v>5.25</c:v>
                </c:pt>
                <c:pt idx="634">
                  <c:v>5.0599999999999996</c:v>
                </c:pt>
                <c:pt idx="635">
                  <c:v>4.8499999999999996</c:v>
                </c:pt>
                <c:pt idx="636">
                  <c:v>4.6199999999999966</c:v>
                </c:pt>
                <c:pt idx="637">
                  <c:v>4.37</c:v>
                </c:pt>
                <c:pt idx="638">
                  <c:v>4.1099999999999985</c:v>
                </c:pt>
                <c:pt idx="639">
                  <c:v>3.82</c:v>
                </c:pt>
                <c:pt idx="640">
                  <c:v>3.52</c:v>
                </c:pt>
                <c:pt idx="641">
                  <c:v>3.21</c:v>
                </c:pt>
                <c:pt idx="642">
                  <c:v>2.8899999999999997</c:v>
                </c:pt>
                <c:pt idx="643">
                  <c:v>2.5499999999999998</c:v>
                </c:pt>
                <c:pt idx="644">
                  <c:v>2.2000000000000002</c:v>
                </c:pt>
                <c:pt idx="645">
                  <c:v>1.85</c:v>
                </c:pt>
                <c:pt idx="646">
                  <c:v>1.49</c:v>
                </c:pt>
                <c:pt idx="647">
                  <c:v>1.1200000000000001</c:v>
                </c:pt>
                <c:pt idx="648">
                  <c:v>0.74000000000000044</c:v>
                </c:pt>
                <c:pt idx="649">
                  <c:v>0.37000000000000022</c:v>
                </c:pt>
                <c:pt idx="650">
                  <c:v>0</c:v>
                </c:pt>
                <c:pt idx="651">
                  <c:v>0</c:v>
                </c:pt>
                <c:pt idx="652">
                  <c:v>0</c:v>
                </c:pt>
                <c:pt idx="653">
                  <c:v>0</c:v>
                </c:pt>
                <c:pt idx="654">
                  <c:v>0</c:v>
                </c:pt>
                <c:pt idx="655">
                  <c:v>0</c:v>
                </c:pt>
                <c:pt idx="656">
                  <c:v>0</c:v>
                </c:pt>
                <c:pt idx="657">
                  <c:v>0</c:v>
                </c:pt>
                <c:pt idx="658">
                  <c:v>0</c:v>
                </c:pt>
                <c:pt idx="659">
                  <c:v>0</c:v>
                </c:pt>
                <c:pt idx="660">
                  <c:v>0</c:v>
                </c:pt>
                <c:pt idx="661">
                  <c:v>0</c:v>
                </c:pt>
                <c:pt idx="662">
                  <c:v>0</c:v>
                </c:pt>
                <c:pt idx="663">
                  <c:v>0</c:v>
                </c:pt>
                <c:pt idx="664">
                  <c:v>0</c:v>
                </c:pt>
                <c:pt idx="665">
                  <c:v>0</c:v>
                </c:pt>
                <c:pt idx="666">
                  <c:v>0</c:v>
                </c:pt>
                <c:pt idx="667">
                  <c:v>0</c:v>
                </c:pt>
                <c:pt idx="668">
                  <c:v>0</c:v>
                </c:pt>
                <c:pt idx="669">
                  <c:v>0</c:v>
                </c:pt>
                <c:pt idx="670">
                  <c:v>0</c:v>
                </c:pt>
                <c:pt idx="671">
                  <c:v>0</c:v>
                </c:pt>
                <c:pt idx="672">
                  <c:v>0</c:v>
                </c:pt>
                <c:pt idx="673">
                  <c:v>0</c:v>
                </c:pt>
                <c:pt idx="674">
                  <c:v>0</c:v>
                </c:pt>
                <c:pt idx="675">
                  <c:v>0</c:v>
                </c:pt>
                <c:pt idx="676">
                  <c:v>0</c:v>
                </c:pt>
                <c:pt idx="677">
                  <c:v>0</c:v>
                </c:pt>
                <c:pt idx="678">
                  <c:v>0</c:v>
                </c:pt>
                <c:pt idx="679">
                  <c:v>0</c:v>
                </c:pt>
                <c:pt idx="680">
                  <c:v>0</c:v>
                </c:pt>
                <c:pt idx="681">
                  <c:v>0</c:v>
                </c:pt>
                <c:pt idx="682">
                  <c:v>0</c:v>
                </c:pt>
                <c:pt idx="683">
                  <c:v>0</c:v>
                </c:pt>
                <c:pt idx="684">
                  <c:v>0</c:v>
                </c:pt>
                <c:pt idx="685">
                  <c:v>0</c:v>
                </c:pt>
                <c:pt idx="686">
                  <c:v>0</c:v>
                </c:pt>
                <c:pt idx="687">
                  <c:v>0</c:v>
                </c:pt>
                <c:pt idx="688">
                  <c:v>0</c:v>
                </c:pt>
                <c:pt idx="689">
                  <c:v>0</c:v>
                </c:pt>
                <c:pt idx="690">
                  <c:v>0</c:v>
                </c:pt>
                <c:pt idx="691">
                  <c:v>0</c:v>
                </c:pt>
                <c:pt idx="692">
                  <c:v>0</c:v>
                </c:pt>
                <c:pt idx="693">
                  <c:v>0</c:v>
                </c:pt>
                <c:pt idx="694">
                  <c:v>0</c:v>
                </c:pt>
                <c:pt idx="695">
                  <c:v>0</c:v>
                </c:pt>
                <c:pt idx="696">
                  <c:v>0</c:v>
                </c:pt>
                <c:pt idx="697">
                  <c:v>0</c:v>
                </c:pt>
                <c:pt idx="698">
                  <c:v>0</c:v>
                </c:pt>
                <c:pt idx="699">
                  <c:v>0</c:v>
                </c:pt>
                <c:pt idx="700">
                  <c:v>0</c:v>
                </c:pt>
                <c:pt idx="701">
                  <c:v>0.37000000000000022</c:v>
                </c:pt>
                <c:pt idx="702">
                  <c:v>0.74000000000000044</c:v>
                </c:pt>
                <c:pt idx="703">
                  <c:v>1.1200000000000001</c:v>
                </c:pt>
                <c:pt idx="704">
                  <c:v>1.49</c:v>
                </c:pt>
                <c:pt idx="705">
                  <c:v>1.85</c:v>
                </c:pt>
                <c:pt idx="706">
                  <c:v>2.2000000000000002</c:v>
                </c:pt>
                <c:pt idx="707">
                  <c:v>2.5499999999999998</c:v>
                </c:pt>
                <c:pt idx="708">
                  <c:v>2.8899999999999997</c:v>
                </c:pt>
                <c:pt idx="709">
                  <c:v>3.21</c:v>
                </c:pt>
                <c:pt idx="710">
                  <c:v>3.52</c:v>
                </c:pt>
                <c:pt idx="711">
                  <c:v>3.82</c:v>
                </c:pt>
                <c:pt idx="712">
                  <c:v>4.1099999999999985</c:v>
                </c:pt>
                <c:pt idx="713">
                  <c:v>4.37</c:v>
                </c:pt>
                <c:pt idx="714">
                  <c:v>4.6199999999999966</c:v>
                </c:pt>
                <c:pt idx="715">
                  <c:v>4.8499999999999996</c:v>
                </c:pt>
                <c:pt idx="716">
                  <c:v>5.0599999999999996</c:v>
                </c:pt>
                <c:pt idx="717">
                  <c:v>5.25</c:v>
                </c:pt>
                <c:pt idx="718">
                  <c:v>5.4300000000000024</c:v>
                </c:pt>
                <c:pt idx="719">
                  <c:v>5.58</c:v>
                </c:pt>
                <c:pt idx="720">
                  <c:v>5.7</c:v>
                </c:pt>
                <c:pt idx="721">
                  <c:v>5.81</c:v>
                </c:pt>
                <c:pt idx="722">
                  <c:v>5.89</c:v>
                </c:pt>
                <c:pt idx="723">
                  <c:v>5.95</c:v>
                </c:pt>
                <c:pt idx="724">
                  <c:v>5.98</c:v>
                </c:pt>
                <c:pt idx="725">
                  <c:v>5.99</c:v>
                </c:pt>
                <c:pt idx="726">
                  <c:v>5.98</c:v>
                </c:pt>
                <c:pt idx="727">
                  <c:v>5.95</c:v>
                </c:pt>
                <c:pt idx="728">
                  <c:v>5.89</c:v>
                </c:pt>
                <c:pt idx="729">
                  <c:v>5.81</c:v>
                </c:pt>
                <c:pt idx="730">
                  <c:v>5.7</c:v>
                </c:pt>
                <c:pt idx="731">
                  <c:v>5.58</c:v>
                </c:pt>
                <c:pt idx="732">
                  <c:v>5.4300000000000024</c:v>
                </c:pt>
                <c:pt idx="733">
                  <c:v>5.25</c:v>
                </c:pt>
                <c:pt idx="734">
                  <c:v>5.0599999999999996</c:v>
                </c:pt>
                <c:pt idx="735">
                  <c:v>4.8499999999999996</c:v>
                </c:pt>
                <c:pt idx="736">
                  <c:v>4.6199999999999966</c:v>
                </c:pt>
                <c:pt idx="737">
                  <c:v>4.37</c:v>
                </c:pt>
                <c:pt idx="738">
                  <c:v>4.1099999999999985</c:v>
                </c:pt>
                <c:pt idx="739">
                  <c:v>3.82</c:v>
                </c:pt>
                <c:pt idx="740">
                  <c:v>3.52</c:v>
                </c:pt>
                <c:pt idx="741">
                  <c:v>3.21</c:v>
                </c:pt>
                <c:pt idx="742">
                  <c:v>2.8899999999999997</c:v>
                </c:pt>
                <c:pt idx="743">
                  <c:v>2.5499999999999998</c:v>
                </c:pt>
                <c:pt idx="744">
                  <c:v>2.2000000000000002</c:v>
                </c:pt>
                <c:pt idx="745">
                  <c:v>1.85</c:v>
                </c:pt>
                <c:pt idx="746">
                  <c:v>1.49</c:v>
                </c:pt>
                <c:pt idx="747">
                  <c:v>1.1200000000000001</c:v>
                </c:pt>
                <c:pt idx="748">
                  <c:v>0.74000000000000044</c:v>
                </c:pt>
                <c:pt idx="749">
                  <c:v>0.37000000000000022</c:v>
                </c:pt>
                <c:pt idx="750">
                  <c:v>0</c:v>
                </c:pt>
                <c:pt idx="751">
                  <c:v>0</c:v>
                </c:pt>
                <c:pt idx="752">
                  <c:v>0</c:v>
                </c:pt>
                <c:pt idx="753">
                  <c:v>0</c:v>
                </c:pt>
                <c:pt idx="754">
                  <c:v>0</c:v>
                </c:pt>
                <c:pt idx="755">
                  <c:v>0</c:v>
                </c:pt>
                <c:pt idx="756">
                  <c:v>0</c:v>
                </c:pt>
                <c:pt idx="757">
                  <c:v>0</c:v>
                </c:pt>
                <c:pt idx="758">
                  <c:v>0</c:v>
                </c:pt>
                <c:pt idx="759">
                  <c:v>0</c:v>
                </c:pt>
                <c:pt idx="760">
                  <c:v>0</c:v>
                </c:pt>
                <c:pt idx="761">
                  <c:v>0</c:v>
                </c:pt>
                <c:pt idx="762">
                  <c:v>0</c:v>
                </c:pt>
                <c:pt idx="763">
                  <c:v>0</c:v>
                </c:pt>
                <c:pt idx="764">
                  <c:v>0</c:v>
                </c:pt>
                <c:pt idx="765">
                  <c:v>0</c:v>
                </c:pt>
                <c:pt idx="766">
                  <c:v>0</c:v>
                </c:pt>
                <c:pt idx="767">
                  <c:v>0</c:v>
                </c:pt>
                <c:pt idx="768">
                  <c:v>0</c:v>
                </c:pt>
                <c:pt idx="769">
                  <c:v>0</c:v>
                </c:pt>
                <c:pt idx="770">
                  <c:v>0</c:v>
                </c:pt>
                <c:pt idx="771">
                  <c:v>0</c:v>
                </c:pt>
                <c:pt idx="772">
                  <c:v>0</c:v>
                </c:pt>
                <c:pt idx="773">
                  <c:v>0</c:v>
                </c:pt>
                <c:pt idx="774">
                  <c:v>0</c:v>
                </c:pt>
                <c:pt idx="775">
                  <c:v>0</c:v>
                </c:pt>
                <c:pt idx="776">
                  <c:v>0</c:v>
                </c:pt>
                <c:pt idx="777">
                  <c:v>0</c:v>
                </c:pt>
                <c:pt idx="778">
                  <c:v>0</c:v>
                </c:pt>
                <c:pt idx="779">
                  <c:v>0</c:v>
                </c:pt>
                <c:pt idx="780">
                  <c:v>0</c:v>
                </c:pt>
                <c:pt idx="781">
                  <c:v>0</c:v>
                </c:pt>
                <c:pt idx="782">
                  <c:v>0</c:v>
                </c:pt>
                <c:pt idx="783">
                  <c:v>0</c:v>
                </c:pt>
                <c:pt idx="784">
                  <c:v>0</c:v>
                </c:pt>
                <c:pt idx="785">
                  <c:v>0</c:v>
                </c:pt>
                <c:pt idx="786">
                  <c:v>0</c:v>
                </c:pt>
                <c:pt idx="787">
                  <c:v>0</c:v>
                </c:pt>
                <c:pt idx="788">
                  <c:v>0</c:v>
                </c:pt>
                <c:pt idx="789">
                  <c:v>0</c:v>
                </c:pt>
                <c:pt idx="790">
                  <c:v>0</c:v>
                </c:pt>
                <c:pt idx="791">
                  <c:v>0</c:v>
                </c:pt>
                <c:pt idx="792">
                  <c:v>0</c:v>
                </c:pt>
                <c:pt idx="793">
                  <c:v>0</c:v>
                </c:pt>
                <c:pt idx="794">
                  <c:v>0</c:v>
                </c:pt>
                <c:pt idx="795">
                  <c:v>0</c:v>
                </c:pt>
                <c:pt idx="796">
                  <c:v>0</c:v>
                </c:pt>
                <c:pt idx="797">
                  <c:v>0</c:v>
                </c:pt>
                <c:pt idx="798">
                  <c:v>0</c:v>
                </c:pt>
                <c:pt idx="799">
                  <c:v>0</c:v>
                </c:pt>
                <c:pt idx="800">
                  <c:v>0</c:v>
                </c:pt>
                <c:pt idx="801">
                  <c:v>0.37000000000000022</c:v>
                </c:pt>
                <c:pt idx="802">
                  <c:v>0.74000000000000044</c:v>
                </c:pt>
                <c:pt idx="803">
                  <c:v>1.1200000000000001</c:v>
                </c:pt>
                <c:pt idx="804">
                  <c:v>1.49</c:v>
                </c:pt>
                <c:pt idx="805">
                  <c:v>1.85</c:v>
                </c:pt>
                <c:pt idx="806">
                  <c:v>2.2000000000000002</c:v>
                </c:pt>
                <c:pt idx="807">
                  <c:v>2.5499999999999998</c:v>
                </c:pt>
                <c:pt idx="808">
                  <c:v>2.8899999999999997</c:v>
                </c:pt>
                <c:pt idx="809">
                  <c:v>3.21</c:v>
                </c:pt>
                <c:pt idx="810">
                  <c:v>3.52</c:v>
                </c:pt>
                <c:pt idx="811">
                  <c:v>3.82</c:v>
                </c:pt>
                <c:pt idx="812">
                  <c:v>4.1099999999999985</c:v>
                </c:pt>
                <c:pt idx="813">
                  <c:v>4.37</c:v>
                </c:pt>
                <c:pt idx="814">
                  <c:v>4.6199999999999966</c:v>
                </c:pt>
                <c:pt idx="815">
                  <c:v>4.8499999999999996</c:v>
                </c:pt>
                <c:pt idx="816">
                  <c:v>5.0599999999999996</c:v>
                </c:pt>
                <c:pt idx="817">
                  <c:v>5.25</c:v>
                </c:pt>
                <c:pt idx="818">
                  <c:v>5.4300000000000024</c:v>
                </c:pt>
                <c:pt idx="819">
                  <c:v>5.58</c:v>
                </c:pt>
                <c:pt idx="820">
                  <c:v>5.7</c:v>
                </c:pt>
                <c:pt idx="821">
                  <c:v>5.81</c:v>
                </c:pt>
                <c:pt idx="822">
                  <c:v>5.89</c:v>
                </c:pt>
                <c:pt idx="823">
                  <c:v>5.95</c:v>
                </c:pt>
                <c:pt idx="824">
                  <c:v>5.98</c:v>
                </c:pt>
                <c:pt idx="825">
                  <c:v>5.99</c:v>
                </c:pt>
                <c:pt idx="826">
                  <c:v>5.98</c:v>
                </c:pt>
                <c:pt idx="827">
                  <c:v>5.95</c:v>
                </c:pt>
                <c:pt idx="828">
                  <c:v>5.89</c:v>
                </c:pt>
                <c:pt idx="829">
                  <c:v>5.81</c:v>
                </c:pt>
                <c:pt idx="830">
                  <c:v>5.7</c:v>
                </c:pt>
                <c:pt idx="831">
                  <c:v>5.58</c:v>
                </c:pt>
                <c:pt idx="832">
                  <c:v>5.4300000000000024</c:v>
                </c:pt>
                <c:pt idx="833">
                  <c:v>5.25</c:v>
                </c:pt>
                <c:pt idx="834">
                  <c:v>5.0599999999999996</c:v>
                </c:pt>
                <c:pt idx="835">
                  <c:v>4.8499999999999996</c:v>
                </c:pt>
                <c:pt idx="836">
                  <c:v>4.6199999999999966</c:v>
                </c:pt>
                <c:pt idx="837">
                  <c:v>4.37</c:v>
                </c:pt>
                <c:pt idx="838">
                  <c:v>4.1099999999999985</c:v>
                </c:pt>
                <c:pt idx="839">
                  <c:v>3.82</c:v>
                </c:pt>
                <c:pt idx="840">
                  <c:v>3.52</c:v>
                </c:pt>
                <c:pt idx="841">
                  <c:v>3.21</c:v>
                </c:pt>
                <c:pt idx="842">
                  <c:v>2.8899999999999997</c:v>
                </c:pt>
                <c:pt idx="843">
                  <c:v>2.5499999999999998</c:v>
                </c:pt>
                <c:pt idx="844">
                  <c:v>2.2000000000000002</c:v>
                </c:pt>
                <c:pt idx="845">
                  <c:v>1.85</c:v>
                </c:pt>
                <c:pt idx="846">
                  <c:v>1.49</c:v>
                </c:pt>
                <c:pt idx="847">
                  <c:v>1.1200000000000001</c:v>
                </c:pt>
                <c:pt idx="848">
                  <c:v>0.74000000000000044</c:v>
                </c:pt>
                <c:pt idx="849">
                  <c:v>0.37000000000000022</c:v>
                </c:pt>
                <c:pt idx="850">
                  <c:v>0</c:v>
                </c:pt>
                <c:pt idx="851">
                  <c:v>0</c:v>
                </c:pt>
                <c:pt idx="852">
                  <c:v>0</c:v>
                </c:pt>
                <c:pt idx="853">
                  <c:v>0</c:v>
                </c:pt>
                <c:pt idx="854">
                  <c:v>0</c:v>
                </c:pt>
                <c:pt idx="855">
                  <c:v>0</c:v>
                </c:pt>
                <c:pt idx="856">
                  <c:v>0</c:v>
                </c:pt>
                <c:pt idx="857">
                  <c:v>0</c:v>
                </c:pt>
                <c:pt idx="858">
                  <c:v>0</c:v>
                </c:pt>
                <c:pt idx="859">
                  <c:v>0</c:v>
                </c:pt>
                <c:pt idx="860">
                  <c:v>0</c:v>
                </c:pt>
                <c:pt idx="861">
                  <c:v>0</c:v>
                </c:pt>
                <c:pt idx="862">
                  <c:v>0</c:v>
                </c:pt>
                <c:pt idx="863">
                  <c:v>0</c:v>
                </c:pt>
                <c:pt idx="864">
                  <c:v>0</c:v>
                </c:pt>
                <c:pt idx="865">
                  <c:v>0</c:v>
                </c:pt>
                <c:pt idx="866">
                  <c:v>0</c:v>
                </c:pt>
                <c:pt idx="867">
                  <c:v>0</c:v>
                </c:pt>
                <c:pt idx="868">
                  <c:v>0</c:v>
                </c:pt>
                <c:pt idx="869">
                  <c:v>0</c:v>
                </c:pt>
                <c:pt idx="870">
                  <c:v>0</c:v>
                </c:pt>
                <c:pt idx="871">
                  <c:v>0</c:v>
                </c:pt>
                <c:pt idx="872">
                  <c:v>0</c:v>
                </c:pt>
                <c:pt idx="873">
                  <c:v>0</c:v>
                </c:pt>
                <c:pt idx="874">
                  <c:v>0</c:v>
                </c:pt>
                <c:pt idx="875">
                  <c:v>0</c:v>
                </c:pt>
                <c:pt idx="876">
                  <c:v>0</c:v>
                </c:pt>
                <c:pt idx="877">
                  <c:v>0</c:v>
                </c:pt>
                <c:pt idx="878">
                  <c:v>0</c:v>
                </c:pt>
                <c:pt idx="879">
                  <c:v>0</c:v>
                </c:pt>
                <c:pt idx="880">
                  <c:v>0</c:v>
                </c:pt>
                <c:pt idx="881">
                  <c:v>0</c:v>
                </c:pt>
                <c:pt idx="882">
                  <c:v>0</c:v>
                </c:pt>
                <c:pt idx="883">
                  <c:v>0</c:v>
                </c:pt>
                <c:pt idx="884">
                  <c:v>0</c:v>
                </c:pt>
                <c:pt idx="885">
                  <c:v>0</c:v>
                </c:pt>
                <c:pt idx="886">
                  <c:v>0</c:v>
                </c:pt>
                <c:pt idx="887">
                  <c:v>0</c:v>
                </c:pt>
                <c:pt idx="888">
                  <c:v>0</c:v>
                </c:pt>
                <c:pt idx="889">
                  <c:v>0</c:v>
                </c:pt>
                <c:pt idx="890">
                  <c:v>0</c:v>
                </c:pt>
                <c:pt idx="891">
                  <c:v>0</c:v>
                </c:pt>
                <c:pt idx="892">
                  <c:v>0</c:v>
                </c:pt>
                <c:pt idx="893">
                  <c:v>0</c:v>
                </c:pt>
                <c:pt idx="894">
                  <c:v>0</c:v>
                </c:pt>
                <c:pt idx="895">
                  <c:v>0</c:v>
                </c:pt>
                <c:pt idx="896">
                  <c:v>0</c:v>
                </c:pt>
                <c:pt idx="897">
                  <c:v>0</c:v>
                </c:pt>
                <c:pt idx="898">
                  <c:v>0</c:v>
                </c:pt>
                <c:pt idx="899">
                  <c:v>0</c:v>
                </c:pt>
              </c:numCache>
            </c:numRef>
          </c:val>
        </c:ser>
        <c:ser>
          <c:idx val="1"/>
          <c:order val="1"/>
          <c:marker>
            <c:symbol val="none"/>
          </c:marker>
          <c:val>
            <c:numRef>
              <c:f>HRS!$C$1:$C$900</c:f>
              <c:numCache>
                <c:formatCode>General</c:formatCode>
                <c:ptCount val="900"/>
                <c:pt idx="0">
                  <c:v>-8.0000000000000043E-2</c:v>
                </c:pt>
                <c:pt idx="1">
                  <c:v>0.62000000000000044</c:v>
                </c:pt>
                <c:pt idx="2">
                  <c:v>0.92</c:v>
                </c:pt>
                <c:pt idx="3">
                  <c:v>1.35</c:v>
                </c:pt>
                <c:pt idx="4">
                  <c:v>1.7000000000000002</c:v>
                </c:pt>
                <c:pt idx="5">
                  <c:v>1.9300000000000006</c:v>
                </c:pt>
                <c:pt idx="6">
                  <c:v>2.16</c:v>
                </c:pt>
                <c:pt idx="7">
                  <c:v>2.48</c:v>
                </c:pt>
                <c:pt idx="8">
                  <c:v>2.8899999999999997</c:v>
                </c:pt>
                <c:pt idx="9">
                  <c:v>3.24</c:v>
                </c:pt>
                <c:pt idx="10">
                  <c:v>3.46</c:v>
                </c:pt>
                <c:pt idx="11">
                  <c:v>3.72</c:v>
                </c:pt>
                <c:pt idx="12">
                  <c:v>4.0199999999999996</c:v>
                </c:pt>
                <c:pt idx="13">
                  <c:v>4.3199999999999985</c:v>
                </c:pt>
                <c:pt idx="14">
                  <c:v>4.57</c:v>
                </c:pt>
                <c:pt idx="15">
                  <c:v>4.7699999999999996</c:v>
                </c:pt>
                <c:pt idx="16">
                  <c:v>5</c:v>
                </c:pt>
                <c:pt idx="17">
                  <c:v>5.2</c:v>
                </c:pt>
                <c:pt idx="18">
                  <c:v>5.4300000000000024</c:v>
                </c:pt>
                <c:pt idx="19">
                  <c:v>5.6</c:v>
                </c:pt>
                <c:pt idx="20">
                  <c:v>5.73</c:v>
                </c:pt>
                <c:pt idx="21">
                  <c:v>5.85</c:v>
                </c:pt>
                <c:pt idx="22">
                  <c:v>5.98</c:v>
                </c:pt>
                <c:pt idx="23">
                  <c:v>6.08</c:v>
                </c:pt>
                <c:pt idx="24">
                  <c:v>6.1099999999999985</c:v>
                </c:pt>
                <c:pt idx="25">
                  <c:v>6.1099999999999985</c:v>
                </c:pt>
                <c:pt idx="26">
                  <c:v>6.13</c:v>
                </c:pt>
                <c:pt idx="27">
                  <c:v>6.13</c:v>
                </c:pt>
                <c:pt idx="28">
                  <c:v>6.13</c:v>
                </c:pt>
                <c:pt idx="29">
                  <c:v>6.1099999999999985</c:v>
                </c:pt>
                <c:pt idx="30">
                  <c:v>6.08</c:v>
                </c:pt>
                <c:pt idx="31">
                  <c:v>6.03</c:v>
                </c:pt>
                <c:pt idx="32">
                  <c:v>5.88</c:v>
                </c:pt>
                <c:pt idx="33">
                  <c:v>5.7</c:v>
                </c:pt>
                <c:pt idx="34">
                  <c:v>5.53</c:v>
                </c:pt>
                <c:pt idx="35">
                  <c:v>5.4</c:v>
                </c:pt>
                <c:pt idx="36">
                  <c:v>5.22</c:v>
                </c:pt>
                <c:pt idx="37">
                  <c:v>4.95</c:v>
                </c:pt>
                <c:pt idx="38">
                  <c:v>4.67</c:v>
                </c:pt>
                <c:pt idx="39">
                  <c:v>4.42</c:v>
                </c:pt>
                <c:pt idx="40">
                  <c:v>4.17</c:v>
                </c:pt>
                <c:pt idx="41">
                  <c:v>3.92</c:v>
                </c:pt>
                <c:pt idx="42">
                  <c:v>3.64</c:v>
                </c:pt>
                <c:pt idx="43">
                  <c:v>3.3099999999999987</c:v>
                </c:pt>
                <c:pt idx="44">
                  <c:v>3.01</c:v>
                </c:pt>
                <c:pt idx="45">
                  <c:v>2.71</c:v>
                </c:pt>
                <c:pt idx="46">
                  <c:v>2.4299999999999997</c:v>
                </c:pt>
                <c:pt idx="47">
                  <c:v>2.11</c:v>
                </c:pt>
                <c:pt idx="48">
                  <c:v>1.7500000000000002</c:v>
                </c:pt>
                <c:pt idx="49">
                  <c:v>1.43</c:v>
                </c:pt>
                <c:pt idx="50">
                  <c:v>1.2</c:v>
                </c:pt>
                <c:pt idx="51">
                  <c:v>0.8200000000000004</c:v>
                </c:pt>
                <c:pt idx="52">
                  <c:v>0.67000000000000071</c:v>
                </c:pt>
                <c:pt idx="53">
                  <c:v>0.65000000000000058</c:v>
                </c:pt>
                <c:pt idx="54">
                  <c:v>0.60000000000000042</c:v>
                </c:pt>
                <c:pt idx="55">
                  <c:v>0.4</c:v>
                </c:pt>
                <c:pt idx="56">
                  <c:v>0.2</c:v>
                </c:pt>
                <c:pt idx="57">
                  <c:v>0.1</c:v>
                </c:pt>
                <c:pt idx="58">
                  <c:v>7.0000000000000021E-2</c:v>
                </c:pt>
                <c:pt idx="59">
                  <c:v>2.0000000000000011E-2</c:v>
                </c:pt>
                <c:pt idx="60">
                  <c:v>-0.12000000000000002</c:v>
                </c:pt>
                <c:pt idx="61">
                  <c:v>-0.27</c:v>
                </c:pt>
                <c:pt idx="62">
                  <c:v>-0.32000000000000023</c:v>
                </c:pt>
                <c:pt idx="63">
                  <c:v>-0.3500000000000002</c:v>
                </c:pt>
                <c:pt idx="64">
                  <c:v>-0.4</c:v>
                </c:pt>
                <c:pt idx="65">
                  <c:v>-0.47000000000000008</c:v>
                </c:pt>
                <c:pt idx="66">
                  <c:v>-0.55000000000000004</c:v>
                </c:pt>
                <c:pt idx="67">
                  <c:v>-0.62000000000000044</c:v>
                </c:pt>
                <c:pt idx="68">
                  <c:v>-0.65000000000000058</c:v>
                </c:pt>
                <c:pt idx="69">
                  <c:v>-0.67000000000000071</c:v>
                </c:pt>
                <c:pt idx="70">
                  <c:v>-0.7000000000000004</c:v>
                </c:pt>
                <c:pt idx="71">
                  <c:v>-0.75000000000000044</c:v>
                </c:pt>
                <c:pt idx="72">
                  <c:v>-0.77000000000000035</c:v>
                </c:pt>
                <c:pt idx="73">
                  <c:v>-0.77000000000000035</c:v>
                </c:pt>
                <c:pt idx="74">
                  <c:v>-0.77000000000000035</c:v>
                </c:pt>
                <c:pt idx="75">
                  <c:v>-0.77000000000000035</c:v>
                </c:pt>
                <c:pt idx="76">
                  <c:v>-0.77000000000000035</c:v>
                </c:pt>
                <c:pt idx="77">
                  <c:v>-0.77000000000000035</c:v>
                </c:pt>
                <c:pt idx="78">
                  <c:v>-0.77000000000000035</c:v>
                </c:pt>
                <c:pt idx="79">
                  <c:v>-0.77000000000000035</c:v>
                </c:pt>
                <c:pt idx="80">
                  <c:v>-0.77000000000000035</c:v>
                </c:pt>
                <c:pt idx="81">
                  <c:v>-0.77000000000000035</c:v>
                </c:pt>
                <c:pt idx="82">
                  <c:v>-0.77000000000000035</c:v>
                </c:pt>
                <c:pt idx="83">
                  <c:v>-0.77000000000000035</c:v>
                </c:pt>
                <c:pt idx="84">
                  <c:v>-0.77000000000000035</c:v>
                </c:pt>
                <c:pt idx="85">
                  <c:v>-0.75000000000000044</c:v>
                </c:pt>
                <c:pt idx="86">
                  <c:v>-0.75000000000000044</c:v>
                </c:pt>
                <c:pt idx="87">
                  <c:v>-0.7000000000000004</c:v>
                </c:pt>
                <c:pt idx="88">
                  <c:v>-0.67000000000000071</c:v>
                </c:pt>
                <c:pt idx="89">
                  <c:v>-0.62000000000000044</c:v>
                </c:pt>
                <c:pt idx="90">
                  <c:v>-0.56999999999999995</c:v>
                </c:pt>
                <c:pt idx="91">
                  <c:v>-0.47000000000000008</c:v>
                </c:pt>
                <c:pt idx="92">
                  <c:v>-0.37000000000000022</c:v>
                </c:pt>
                <c:pt idx="93">
                  <c:v>-0.30000000000000021</c:v>
                </c:pt>
                <c:pt idx="94">
                  <c:v>-0.22000000000000003</c:v>
                </c:pt>
                <c:pt idx="95">
                  <c:v>-0.12000000000000002</c:v>
                </c:pt>
                <c:pt idx="96">
                  <c:v>-2.0000000000000011E-2</c:v>
                </c:pt>
                <c:pt idx="97">
                  <c:v>0.1</c:v>
                </c:pt>
                <c:pt idx="98">
                  <c:v>0.25</c:v>
                </c:pt>
                <c:pt idx="99">
                  <c:v>0.37000000000000022</c:v>
                </c:pt>
                <c:pt idx="100">
                  <c:v>0.15000000000000011</c:v>
                </c:pt>
                <c:pt idx="101">
                  <c:v>0.27</c:v>
                </c:pt>
                <c:pt idx="102">
                  <c:v>0.52</c:v>
                </c:pt>
                <c:pt idx="103">
                  <c:v>0.87000000000000044</c:v>
                </c:pt>
                <c:pt idx="104">
                  <c:v>1.1800000000000008</c:v>
                </c:pt>
                <c:pt idx="105">
                  <c:v>1.3800000000000001</c:v>
                </c:pt>
                <c:pt idx="106">
                  <c:v>1.58</c:v>
                </c:pt>
                <c:pt idx="107">
                  <c:v>1.8800000000000001</c:v>
                </c:pt>
                <c:pt idx="108">
                  <c:v>2.23</c:v>
                </c:pt>
                <c:pt idx="109">
                  <c:v>2.5299999999999998</c:v>
                </c:pt>
                <c:pt idx="110">
                  <c:v>2.84</c:v>
                </c:pt>
                <c:pt idx="111">
                  <c:v>3.11</c:v>
                </c:pt>
                <c:pt idx="112">
                  <c:v>3.4099999999999997</c:v>
                </c:pt>
                <c:pt idx="113">
                  <c:v>3.72</c:v>
                </c:pt>
                <c:pt idx="114">
                  <c:v>4.0199999999999996</c:v>
                </c:pt>
                <c:pt idx="115">
                  <c:v>4.2699999999999996</c:v>
                </c:pt>
                <c:pt idx="116">
                  <c:v>4.5199999999999996</c:v>
                </c:pt>
                <c:pt idx="117">
                  <c:v>4.72</c:v>
                </c:pt>
                <c:pt idx="118">
                  <c:v>4.9700000000000024</c:v>
                </c:pt>
                <c:pt idx="119">
                  <c:v>5.2</c:v>
                </c:pt>
                <c:pt idx="120">
                  <c:v>5.38</c:v>
                </c:pt>
                <c:pt idx="121">
                  <c:v>5.5</c:v>
                </c:pt>
                <c:pt idx="122">
                  <c:v>5.63</c:v>
                </c:pt>
                <c:pt idx="123">
                  <c:v>5.7</c:v>
                </c:pt>
                <c:pt idx="124">
                  <c:v>5.78</c:v>
                </c:pt>
                <c:pt idx="125">
                  <c:v>5.83</c:v>
                </c:pt>
                <c:pt idx="126">
                  <c:v>5.85</c:v>
                </c:pt>
                <c:pt idx="127">
                  <c:v>5.85</c:v>
                </c:pt>
                <c:pt idx="128">
                  <c:v>5.85</c:v>
                </c:pt>
                <c:pt idx="129">
                  <c:v>5.83</c:v>
                </c:pt>
                <c:pt idx="130">
                  <c:v>5.78</c:v>
                </c:pt>
                <c:pt idx="131">
                  <c:v>5.6499999999999995</c:v>
                </c:pt>
                <c:pt idx="132">
                  <c:v>5.48</c:v>
                </c:pt>
                <c:pt idx="133">
                  <c:v>5.3</c:v>
                </c:pt>
                <c:pt idx="134">
                  <c:v>5.1199999999999966</c:v>
                </c:pt>
                <c:pt idx="135">
                  <c:v>4.9000000000000004</c:v>
                </c:pt>
                <c:pt idx="136">
                  <c:v>4.6499999999999995</c:v>
                </c:pt>
                <c:pt idx="137">
                  <c:v>4.3899999999999997</c:v>
                </c:pt>
                <c:pt idx="138">
                  <c:v>4.17</c:v>
                </c:pt>
                <c:pt idx="139">
                  <c:v>3.8899999999999997</c:v>
                </c:pt>
                <c:pt idx="140">
                  <c:v>3.59</c:v>
                </c:pt>
                <c:pt idx="141">
                  <c:v>3.29</c:v>
                </c:pt>
                <c:pt idx="142">
                  <c:v>3.01</c:v>
                </c:pt>
                <c:pt idx="143">
                  <c:v>2.71</c:v>
                </c:pt>
                <c:pt idx="144">
                  <c:v>2.4299999999999997</c:v>
                </c:pt>
                <c:pt idx="145">
                  <c:v>2.11</c:v>
                </c:pt>
                <c:pt idx="146">
                  <c:v>1.7800000000000002</c:v>
                </c:pt>
                <c:pt idx="147">
                  <c:v>1.5</c:v>
                </c:pt>
                <c:pt idx="148">
                  <c:v>1.2</c:v>
                </c:pt>
                <c:pt idx="149">
                  <c:v>0.9500000000000004</c:v>
                </c:pt>
                <c:pt idx="150">
                  <c:v>0.75000000000000044</c:v>
                </c:pt>
                <c:pt idx="151">
                  <c:v>0.37000000000000022</c:v>
                </c:pt>
                <c:pt idx="152">
                  <c:v>0.22000000000000003</c:v>
                </c:pt>
                <c:pt idx="153">
                  <c:v>0.25</c:v>
                </c:pt>
                <c:pt idx="154">
                  <c:v>0.22000000000000003</c:v>
                </c:pt>
                <c:pt idx="155">
                  <c:v>0.12000000000000002</c:v>
                </c:pt>
                <c:pt idx="156">
                  <c:v>-2.0000000000000011E-2</c:v>
                </c:pt>
                <c:pt idx="157">
                  <c:v>-0.12000000000000002</c:v>
                </c:pt>
                <c:pt idx="158">
                  <c:v>-0.12000000000000002</c:v>
                </c:pt>
                <c:pt idx="159">
                  <c:v>-0.12000000000000002</c:v>
                </c:pt>
                <c:pt idx="160">
                  <c:v>-0.2</c:v>
                </c:pt>
                <c:pt idx="161">
                  <c:v>-0.27</c:v>
                </c:pt>
                <c:pt idx="162">
                  <c:v>-0.30000000000000021</c:v>
                </c:pt>
                <c:pt idx="163">
                  <c:v>-0.32000000000000023</c:v>
                </c:pt>
                <c:pt idx="164">
                  <c:v>-0.3500000000000002</c:v>
                </c:pt>
                <c:pt idx="165">
                  <c:v>-0.37000000000000022</c:v>
                </c:pt>
                <c:pt idx="166">
                  <c:v>-0.4</c:v>
                </c:pt>
                <c:pt idx="167">
                  <c:v>-0.4</c:v>
                </c:pt>
                <c:pt idx="168">
                  <c:v>-0.4</c:v>
                </c:pt>
                <c:pt idx="169">
                  <c:v>-0.42000000000000021</c:v>
                </c:pt>
                <c:pt idx="170">
                  <c:v>-0.42000000000000021</c:v>
                </c:pt>
                <c:pt idx="171">
                  <c:v>-0.42000000000000021</c:v>
                </c:pt>
                <c:pt idx="172">
                  <c:v>-0.42000000000000021</c:v>
                </c:pt>
                <c:pt idx="173">
                  <c:v>-0.42000000000000021</c:v>
                </c:pt>
                <c:pt idx="174">
                  <c:v>-0.42000000000000021</c:v>
                </c:pt>
                <c:pt idx="175">
                  <c:v>-0.42000000000000021</c:v>
                </c:pt>
                <c:pt idx="176">
                  <c:v>-0.42000000000000021</c:v>
                </c:pt>
                <c:pt idx="177">
                  <c:v>-0.4</c:v>
                </c:pt>
                <c:pt idx="178">
                  <c:v>-0.4</c:v>
                </c:pt>
                <c:pt idx="179">
                  <c:v>-0.4</c:v>
                </c:pt>
                <c:pt idx="180">
                  <c:v>-0.4</c:v>
                </c:pt>
                <c:pt idx="181">
                  <c:v>-0.4</c:v>
                </c:pt>
                <c:pt idx="182">
                  <c:v>-0.4</c:v>
                </c:pt>
                <c:pt idx="183">
                  <c:v>-0.4</c:v>
                </c:pt>
                <c:pt idx="184">
                  <c:v>-0.37000000000000022</c:v>
                </c:pt>
                <c:pt idx="185">
                  <c:v>-0.37000000000000022</c:v>
                </c:pt>
                <c:pt idx="186">
                  <c:v>-0.3500000000000002</c:v>
                </c:pt>
                <c:pt idx="187">
                  <c:v>-0.3500000000000002</c:v>
                </c:pt>
                <c:pt idx="188">
                  <c:v>-0.3500000000000002</c:v>
                </c:pt>
                <c:pt idx="189">
                  <c:v>-0.32000000000000023</c:v>
                </c:pt>
                <c:pt idx="190">
                  <c:v>-0.27</c:v>
                </c:pt>
                <c:pt idx="191">
                  <c:v>-0.22000000000000003</c:v>
                </c:pt>
                <c:pt idx="192">
                  <c:v>-0.2</c:v>
                </c:pt>
                <c:pt idx="193">
                  <c:v>-0.2</c:v>
                </c:pt>
                <c:pt idx="194">
                  <c:v>-0.17</c:v>
                </c:pt>
                <c:pt idx="195">
                  <c:v>-0.12000000000000002</c:v>
                </c:pt>
                <c:pt idx="196">
                  <c:v>-5.0000000000000024E-2</c:v>
                </c:pt>
                <c:pt idx="197">
                  <c:v>0</c:v>
                </c:pt>
                <c:pt idx="198">
                  <c:v>2.0000000000000011E-2</c:v>
                </c:pt>
                <c:pt idx="199">
                  <c:v>0.1</c:v>
                </c:pt>
                <c:pt idx="200">
                  <c:v>-2.0000000000000011E-2</c:v>
                </c:pt>
                <c:pt idx="201">
                  <c:v>7.0000000000000021E-2</c:v>
                </c:pt>
                <c:pt idx="202">
                  <c:v>0.25</c:v>
                </c:pt>
                <c:pt idx="203">
                  <c:v>0.60000000000000042</c:v>
                </c:pt>
                <c:pt idx="204">
                  <c:v>0.9500000000000004</c:v>
                </c:pt>
                <c:pt idx="205">
                  <c:v>1.1800000000000008</c:v>
                </c:pt>
                <c:pt idx="206">
                  <c:v>1.3</c:v>
                </c:pt>
                <c:pt idx="207">
                  <c:v>1.58</c:v>
                </c:pt>
                <c:pt idx="208">
                  <c:v>1.9800000000000006</c:v>
                </c:pt>
                <c:pt idx="209">
                  <c:v>2.3299999999999987</c:v>
                </c:pt>
                <c:pt idx="210">
                  <c:v>2.58</c:v>
                </c:pt>
                <c:pt idx="211">
                  <c:v>2.84</c:v>
                </c:pt>
                <c:pt idx="212">
                  <c:v>3.16</c:v>
                </c:pt>
                <c:pt idx="213">
                  <c:v>3.54</c:v>
                </c:pt>
                <c:pt idx="214">
                  <c:v>3.8699999999999997</c:v>
                </c:pt>
                <c:pt idx="215">
                  <c:v>4.1199999999999966</c:v>
                </c:pt>
                <c:pt idx="216">
                  <c:v>4.37</c:v>
                </c:pt>
                <c:pt idx="217">
                  <c:v>4.6499999999999995</c:v>
                </c:pt>
                <c:pt idx="218">
                  <c:v>4.9000000000000004</c:v>
                </c:pt>
                <c:pt idx="219">
                  <c:v>5.1199999999999966</c:v>
                </c:pt>
                <c:pt idx="220">
                  <c:v>5.3</c:v>
                </c:pt>
                <c:pt idx="221">
                  <c:v>5.45</c:v>
                </c:pt>
                <c:pt idx="222">
                  <c:v>5.58</c:v>
                </c:pt>
                <c:pt idx="223">
                  <c:v>5.7</c:v>
                </c:pt>
                <c:pt idx="224">
                  <c:v>5.75</c:v>
                </c:pt>
                <c:pt idx="225">
                  <c:v>5.75</c:v>
                </c:pt>
                <c:pt idx="226">
                  <c:v>5.75</c:v>
                </c:pt>
                <c:pt idx="227">
                  <c:v>5.73</c:v>
                </c:pt>
                <c:pt idx="228">
                  <c:v>5.7</c:v>
                </c:pt>
                <c:pt idx="229">
                  <c:v>5.7</c:v>
                </c:pt>
                <c:pt idx="230">
                  <c:v>5.6499999999999995</c:v>
                </c:pt>
                <c:pt idx="231">
                  <c:v>5.5</c:v>
                </c:pt>
                <c:pt idx="232">
                  <c:v>5.3</c:v>
                </c:pt>
                <c:pt idx="233">
                  <c:v>5.0999999999999996</c:v>
                </c:pt>
                <c:pt idx="234">
                  <c:v>4.9000000000000004</c:v>
                </c:pt>
                <c:pt idx="235">
                  <c:v>4.7</c:v>
                </c:pt>
                <c:pt idx="236">
                  <c:v>4.42</c:v>
                </c:pt>
                <c:pt idx="237">
                  <c:v>4.1399999999999997</c:v>
                </c:pt>
                <c:pt idx="238">
                  <c:v>3.8699999999999997</c:v>
                </c:pt>
                <c:pt idx="239">
                  <c:v>3.62</c:v>
                </c:pt>
                <c:pt idx="240">
                  <c:v>3.34</c:v>
                </c:pt>
                <c:pt idx="241">
                  <c:v>3.01</c:v>
                </c:pt>
                <c:pt idx="242">
                  <c:v>2.71</c:v>
                </c:pt>
                <c:pt idx="243">
                  <c:v>2.4099999999999997</c:v>
                </c:pt>
                <c:pt idx="244">
                  <c:v>2.13</c:v>
                </c:pt>
                <c:pt idx="245">
                  <c:v>1.83</c:v>
                </c:pt>
                <c:pt idx="246">
                  <c:v>1.5</c:v>
                </c:pt>
                <c:pt idx="247">
                  <c:v>1.25</c:v>
                </c:pt>
                <c:pt idx="248">
                  <c:v>1</c:v>
                </c:pt>
                <c:pt idx="249">
                  <c:v>0.75000000000000044</c:v>
                </c:pt>
                <c:pt idx="250">
                  <c:v>0.56999999999999995</c:v>
                </c:pt>
                <c:pt idx="251">
                  <c:v>0.2</c:v>
                </c:pt>
                <c:pt idx="252">
                  <c:v>7.0000000000000021E-2</c:v>
                </c:pt>
                <c:pt idx="253">
                  <c:v>0.1</c:v>
                </c:pt>
                <c:pt idx="254">
                  <c:v>7.0000000000000021E-2</c:v>
                </c:pt>
                <c:pt idx="255">
                  <c:v>2.0000000000000011E-2</c:v>
                </c:pt>
                <c:pt idx="256">
                  <c:v>-7.0000000000000021E-2</c:v>
                </c:pt>
                <c:pt idx="257">
                  <c:v>-0.12000000000000002</c:v>
                </c:pt>
                <c:pt idx="258">
                  <c:v>-0.12000000000000002</c:v>
                </c:pt>
                <c:pt idx="259">
                  <c:v>-0.15000000000000011</c:v>
                </c:pt>
                <c:pt idx="260">
                  <c:v>-0.15000000000000011</c:v>
                </c:pt>
                <c:pt idx="261">
                  <c:v>-0.15000000000000011</c:v>
                </c:pt>
                <c:pt idx="262">
                  <c:v>-0.15000000000000011</c:v>
                </c:pt>
                <c:pt idx="263">
                  <c:v>-0.15000000000000011</c:v>
                </c:pt>
                <c:pt idx="264">
                  <c:v>-0.17</c:v>
                </c:pt>
                <c:pt idx="265">
                  <c:v>-0.17</c:v>
                </c:pt>
                <c:pt idx="266">
                  <c:v>-0.2</c:v>
                </c:pt>
                <c:pt idx="267">
                  <c:v>-0.2</c:v>
                </c:pt>
                <c:pt idx="268">
                  <c:v>-0.2</c:v>
                </c:pt>
                <c:pt idx="269">
                  <c:v>-0.2</c:v>
                </c:pt>
                <c:pt idx="270">
                  <c:v>-0.2</c:v>
                </c:pt>
                <c:pt idx="271">
                  <c:v>-0.2</c:v>
                </c:pt>
                <c:pt idx="272">
                  <c:v>-0.2</c:v>
                </c:pt>
                <c:pt idx="273">
                  <c:v>-0.2</c:v>
                </c:pt>
                <c:pt idx="274">
                  <c:v>-0.2</c:v>
                </c:pt>
                <c:pt idx="275">
                  <c:v>-0.2</c:v>
                </c:pt>
                <c:pt idx="276">
                  <c:v>-0.2</c:v>
                </c:pt>
                <c:pt idx="277">
                  <c:v>-0.2</c:v>
                </c:pt>
                <c:pt idx="278">
                  <c:v>-0.2</c:v>
                </c:pt>
                <c:pt idx="279">
                  <c:v>-0.2</c:v>
                </c:pt>
                <c:pt idx="280">
                  <c:v>-0.2</c:v>
                </c:pt>
                <c:pt idx="281">
                  <c:v>-0.2</c:v>
                </c:pt>
                <c:pt idx="282">
                  <c:v>-0.17</c:v>
                </c:pt>
                <c:pt idx="283">
                  <c:v>-0.17</c:v>
                </c:pt>
                <c:pt idx="284">
                  <c:v>-0.17</c:v>
                </c:pt>
                <c:pt idx="285">
                  <c:v>-0.17</c:v>
                </c:pt>
                <c:pt idx="286">
                  <c:v>-0.17</c:v>
                </c:pt>
                <c:pt idx="287">
                  <c:v>-0.15000000000000011</c:v>
                </c:pt>
                <c:pt idx="288">
                  <c:v>-0.15000000000000011</c:v>
                </c:pt>
                <c:pt idx="289">
                  <c:v>-0.12000000000000002</c:v>
                </c:pt>
                <c:pt idx="290">
                  <c:v>-0.12000000000000002</c:v>
                </c:pt>
                <c:pt idx="291">
                  <c:v>-0.12000000000000002</c:v>
                </c:pt>
                <c:pt idx="292">
                  <c:v>-0.12000000000000002</c:v>
                </c:pt>
                <c:pt idx="293">
                  <c:v>-0.12000000000000002</c:v>
                </c:pt>
                <c:pt idx="294">
                  <c:v>-0.12000000000000002</c:v>
                </c:pt>
                <c:pt idx="295">
                  <c:v>-0.1</c:v>
                </c:pt>
                <c:pt idx="296">
                  <c:v>-7.0000000000000021E-2</c:v>
                </c:pt>
                <c:pt idx="297">
                  <c:v>-5.0000000000000024E-2</c:v>
                </c:pt>
                <c:pt idx="298">
                  <c:v>-5.0000000000000024E-2</c:v>
                </c:pt>
                <c:pt idx="299">
                  <c:v>-5.0000000000000024E-2</c:v>
                </c:pt>
                <c:pt idx="300">
                  <c:v>-7.0000000000000021E-2</c:v>
                </c:pt>
                <c:pt idx="301">
                  <c:v>-7.0000000000000021E-2</c:v>
                </c:pt>
                <c:pt idx="302">
                  <c:v>7.0000000000000021E-2</c:v>
                </c:pt>
                <c:pt idx="303">
                  <c:v>0.45</c:v>
                </c:pt>
                <c:pt idx="304">
                  <c:v>0.8</c:v>
                </c:pt>
                <c:pt idx="305">
                  <c:v>0.98</c:v>
                </c:pt>
                <c:pt idx="306">
                  <c:v>1.1000000000000001</c:v>
                </c:pt>
                <c:pt idx="307">
                  <c:v>1.3800000000000001</c:v>
                </c:pt>
                <c:pt idx="308">
                  <c:v>1.7800000000000002</c:v>
                </c:pt>
                <c:pt idx="309">
                  <c:v>2.13</c:v>
                </c:pt>
                <c:pt idx="310">
                  <c:v>2.38</c:v>
                </c:pt>
                <c:pt idx="311">
                  <c:v>2.63</c:v>
                </c:pt>
                <c:pt idx="312">
                  <c:v>2.9899999999999998</c:v>
                </c:pt>
                <c:pt idx="313">
                  <c:v>3.3899999999999997</c:v>
                </c:pt>
                <c:pt idx="314">
                  <c:v>3.72</c:v>
                </c:pt>
                <c:pt idx="315">
                  <c:v>3.9699999999999998</c:v>
                </c:pt>
                <c:pt idx="316">
                  <c:v>4.24</c:v>
                </c:pt>
                <c:pt idx="317">
                  <c:v>4.55</c:v>
                </c:pt>
                <c:pt idx="318">
                  <c:v>4.8199999999999985</c:v>
                </c:pt>
                <c:pt idx="319">
                  <c:v>5.0199999999999996</c:v>
                </c:pt>
                <c:pt idx="320">
                  <c:v>5.22</c:v>
                </c:pt>
                <c:pt idx="321">
                  <c:v>5.38</c:v>
                </c:pt>
                <c:pt idx="322">
                  <c:v>5.55</c:v>
                </c:pt>
                <c:pt idx="323">
                  <c:v>5.68</c:v>
                </c:pt>
                <c:pt idx="324">
                  <c:v>5.7</c:v>
                </c:pt>
                <c:pt idx="325">
                  <c:v>5.73</c:v>
                </c:pt>
                <c:pt idx="326">
                  <c:v>5.73</c:v>
                </c:pt>
                <c:pt idx="327">
                  <c:v>5.73</c:v>
                </c:pt>
                <c:pt idx="328">
                  <c:v>5.73</c:v>
                </c:pt>
                <c:pt idx="329">
                  <c:v>5.68</c:v>
                </c:pt>
                <c:pt idx="330">
                  <c:v>5.58</c:v>
                </c:pt>
                <c:pt idx="331">
                  <c:v>5.4</c:v>
                </c:pt>
                <c:pt idx="332">
                  <c:v>5.2</c:v>
                </c:pt>
                <c:pt idx="333">
                  <c:v>5.0199999999999996</c:v>
                </c:pt>
                <c:pt idx="334">
                  <c:v>4.8199999999999985</c:v>
                </c:pt>
                <c:pt idx="335">
                  <c:v>4.57</c:v>
                </c:pt>
                <c:pt idx="336">
                  <c:v>4.29</c:v>
                </c:pt>
                <c:pt idx="337">
                  <c:v>4.0199999999999996</c:v>
                </c:pt>
                <c:pt idx="338">
                  <c:v>3.74</c:v>
                </c:pt>
                <c:pt idx="339">
                  <c:v>3.46</c:v>
                </c:pt>
                <c:pt idx="340">
                  <c:v>3.16</c:v>
                </c:pt>
                <c:pt idx="341">
                  <c:v>2.86</c:v>
                </c:pt>
                <c:pt idx="342">
                  <c:v>2.5299999999999998</c:v>
                </c:pt>
                <c:pt idx="343">
                  <c:v>2.2599999999999998</c:v>
                </c:pt>
                <c:pt idx="344">
                  <c:v>1.9600000000000006</c:v>
                </c:pt>
                <c:pt idx="345">
                  <c:v>1.6500000000000001</c:v>
                </c:pt>
                <c:pt idx="346">
                  <c:v>1.3800000000000001</c:v>
                </c:pt>
                <c:pt idx="347">
                  <c:v>1.129999999999999</c:v>
                </c:pt>
                <c:pt idx="348">
                  <c:v>0.87000000000000044</c:v>
                </c:pt>
                <c:pt idx="349">
                  <c:v>0.65000000000000058</c:v>
                </c:pt>
                <c:pt idx="350">
                  <c:v>0.45</c:v>
                </c:pt>
                <c:pt idx="351">
                  <c:v>0.15000000000000011</c:v>
                </c:pt>
                <c:pt idx="352">
                  <c:v>2.0000000000000011E-2</c:v>
                </c:pt>
                <c:pt idx="353">
                  <c:v>5.0000000000000024E-2</c:v>
                </c:pt>
                <c:pt idx="354">
                  <c:v>2.0000000000000011E-2</c:v>
                </c:pt>
                <c:pt idx="355">
                  <c:v>0</c:v>
                </c:pt>
                <c:pt idx="356">
                  <c:v>-7.0000000000000021E-2</c:v>
                </c:pt>
                <c:pt idx="357">
                  <c:v>-0.1</c:v>
                </c:pt>
                <c:pt idx="358">
                  <c:v>-0.12000000000000002</c:v>
                </c:pt>
                <c:pt idx="359">
                  <c:v>-0.12000000000000002</c:v>
                </c:pt>
                <c:pt idx="360">
                  <c:v>-0.12000000000000002</c:v>
                </c:pt>
                <c:pt idx="361">
                  <c:v>-0.12000000000000002</c:v>
                </c:pt>
                <c:pt idx="362">
                  <c:v>-0.12000000000000002</c:v>
                </c:pt>
                <c:pt idx="363">
                  <c:v>-0.12000000000000002</c:v>
                </c:pt>
                <c:pt idx="364">
                  <c:v>-0.15000000000000011</c:v>
                </c:pt>
                <c:pt idx="365">
                  <c:v>-0.15000000000000011</c:v>
                </c:pt>
                <c:pt idx="366">
                  <c:v>-0.15000000000000011</c:v>
                </c:pt>
                <c:pt idx="367">
                  <c:v>-0.15000000000000011</c:v>
                </c:pt>
                <c:pt idx="368">
                  <c:v>-0.15000000000000011</c:v>
                </c:pt>
                <c:pt idx="369">
                  <c:v>-0.15000000000000011</c:v>
                </c:pt>
                <c:pt idx="370">
                  <c:v>-0.15000000000000011</c:v>
                </c:pt>
                <c:pt idx="371">
                  <c:v>-0.15000000000000011</c:v>
                </c:pt>
                <c:pt idx="372">
                  <c:v>-0.15000000000000011</c:v>
                </c:pt>
                <c:pt idx="373">
                  <c:v>-0.12000000000000002</c:v>
                </c:pt>
                <c:pt idx="374">
                  <c:v>-0.12000000000000002</c:v>
                </c:pt>
                <c:pt idx="375">
                  <c:v>-0.12000000000000002</c:v>
                </c:pt>
                <c:pt idx="376">
                  <c:v>-0.12000000000000002</c:v>
                </c:pt>
                <c:pt idx="377">
                  <c:v>-0.12000000000000002</c:v>
                </c:pt>
                <c:pt idx="378">
                  <c:v>-0.12000000000000002</c:v>
                </c:pt>
                <c:pt idx="379">
                  <c:v>-0.1</c:v>
                </c:pt>
                <c:pt idx="380">
                  <c:v>-0.1</c:v>
                </c:pt>
                <c:pt idx="381">
                  <c:v>-0.1</c:v>
                </c:pt>
                <c:pt idx="382">
                  <c:v>-0.1</c:v>
                </c:pt>
                <c:pt idx="383">
                  <c:v>-0.1</c:v>
                </c:pt>
                <c:pt idx="384">
                  <c:v>-7.0000000000000021E-2</c:v>
                </c:pt>
                <c:pt idx="385">
                  <c:v>-7.0000000000000021E-2</c:v>
                </c:pt>
                <c:pt idx="386">
                  <c:v>-5.0000000000000024E-2</c:v>
                </c:pt>
                <c:pt idx="387">
                  <c:v>-5.0000000000000024E-2</c:v>
                </c:pt>
                <c:pt idx="388">
                  <c:v>-5.0000000000000024E-2</c:v>
                </c:pt>
                <c:pt idx="389">
                  <c:v>-5.0000000000000024E-2</c:v>
                </c:pt>
                <c:pt idx="390">
                  <c:v>-5.0000000000000024E-2</c:v>
                </c:pt>
                <c:pt idx="391">
                  <c:v>-5.0000000000000024E-2</c:v>
                </c:pt>
                <c:pt idx="392">
                  <c:v>-5.0000000000000024E-2</c:v>
                </c:pt>
                <c:pt idx="393">
                  <c:v>-5.0000000000000024E-2</c:v>
                </c:pt>
                <c:pt idx="394">
                  <c:v>-5.0000000000000024E-2</c:v>
                </c:pt>
                <c:pt idx="395">
                  <c:v>-5.0000000000000024E-2</c:v>
                </c:pt>
                <c:pt idx="396">
                  <c:v>-5.0000000000000024E-2</c:v>
                </c:pt>
                <c:pt idx="397">
                  <c:v>-5.0000000000000024E-2</c:v>
                </c:pt>
                <c:pt idx="398">
                  <c:v>-5.0000000000000024E-2</c:v>
                </c:pt>
                <c:pt idx="399">
                  <c:v>-5.0000000000000024E-2</c:v>
                </c:pt>
                <c:pt idx="400">
                  <c:v>0</c:v>
                </c:pt>
                <c:pt idx="401">
                  <c:v>0</c:v>
                </c:pt>
                <c:pt idx="402">
                  <c:v>0.15000000000000011</c:v>
                </c:pt>
                <c:pt idx="403">
                  <c:v>0.42000000000000021</c:v>
                </c:pt>
                <c:pt idx="404">
                  <c:v>0.7000000000000004</c:v>
                </c:pt>
                <c:pt idx="405">
                  <c:v>0.9</c:v>
                </c:pt>
                <c:pt idx="406">
                  <c:v>1.05</c:v>
                </c:pt>
                <c:pt idx="407">
                  <c:v>1.3</c:v>
                </c:pt>
                <c:pt idx="408">
                  <c:v>1.7000000000000002</c:v>
                </c:pt>
                <c:pt idx="409">
                  <c:v>2.0299999999999998</c:v>
                </c:pt>
                <c:pt idx="410">
                  <c:v>2.3099999999999987</c:v>
                </c:pt>
                <c:pt idx="411">
                  <c:v>2.56</c:v>
                </c:pt>
                <c:pt idx="412">
                  <c:v>2.94</c:v>
                </c:pt>
                <c:pt idx="413">
                  <c:v>3.34</c:v>
                </c:pt>
                <c:pt idx="414">
                  <c:v>3.67</c:v>
                </c:pt>
                <c:pt idx="415">
                  <c:v>3.92</c:v>
                </c:pt>
                <c:pt idx="416">
                  <c:v>4.1899999999999995</c:v>
                </c:pt>
                <c:pt idx="417">
                  <c:v>4.5199999999999996</c:v>
                </c:pt>
                <c:pt idx="418">
                  <c:v>4.8</c:v>
                </c:pt>
                <c:pt idx="419">
                  <c:v>5</c:v>
                </c:pt>
                <c:pt idx="420">
                  <c:v>5.17</c:v>
                </c:pt>
                <c:pt idx="421">
                  <c:v>5.35</c:v>
                </c:pt>
                <c:pt idx="422">
                  <c:v>5.53</c:v>
                </c:pt>
                <c:pt idx="423">
                  <c:v>5.63</c:v>
                </c:pt>
                <c:pt idx="424">
                  <c:v>5.6499999999999995</c:v>
                </c:pt>
                <c:pt idx="425">
                  <c:v>5.68</c:v>
                </c:pt>
                <c:pt idx="426">
                  <c:v>5.68</c:v>
                </c:pt>
                <c:pt idx="427">
                  <c:v>5.68</c:v>
                </c:pt>
                <c:pt idx="428">
                  <c:v>5.68</c:v>
                </c:pt>
                <c:pt idx="429">
                  <c:v>5.63</c:v>
                </c:pt>
                <c:pt idx="430">
                  <c:v>5.5</c:v>
                </c:pt>
                <c:pt idx="431">
                  <c:v>5.33</c:v>
                </c:pt>
                <c:pt idx="432">
                  <c:v>5.1499999999999995</c:v>
                </c:pt>
                <c:pt idx="433">
                  <c:v>4.95</c:v>
                </c:pt>
                <c:pt idx="434">
                  <c:v>4.7</c:v>
                </c:pt>
                <c:pt idx="435">
                  <c:v>4.45</c:v>
                </c:pt>
                <c:pt idx="436">
                  <c:v>4.17</c:v>
                </c:pt>
                <c:pt idx="437">
                  <c:v>3.92</c:v>
                </c:pt>
                <c:pt idx="438">
                  <c:v>3.64</c:v>
                </c:pt>
                <c:pt idx="439">
                  <c:v>3.34</c:v>
                </c:pt>
                <c:pt idx="440">
                  <c:v>3.04</c:v>
                </c:pt>
                <c:pt idx="441">
                  <c:v>2.74</c:v>
                </c:pt>
                <c:pt idx="442">
                  <c:v>2.4299999999999997</c:v>
                </c:pt>
                <c:pt idx="443">
                  <c:v>2.1800000000000002</c:v>
                </c:pt>
                <c:pt idx="444">
                  <c:v>1.8800000000000001</c:v>
                </c:pt>
                <c:pt idx="445">
                  <c:v>1.55</c:v>
                </c:pt>
                <c:pt idx="446">
                  <c:v>1.28</c:v>
                </c:pt>
                <c:pt idx="447">
                  <c:v>1.05</c:v>
                </c:pt>
                <c:pt idx="448">
                  <c:v>0.8200000000000004</c:v>
                </c:pt>
                <c:pt idx="449">
                  <c:v>0.60000000000000042</c:v>
                </c:pt>
                <c:pt idx="450">
                  <c:v>0.4</c:v>
                </c:pt>
                <c:pt idx="451">
                  <c:v>0.1</c:v>
                </c:pt>
                <c:pt idx="452">
                  <c:v>0</c:v>
                </c:pt>
                <c:pt idx="453">
                  <c:v>2.0000000000000011E-2</c:v>
                </c:pt>
                <c:pt idx="454">
                  <c:v>5.0000000000000024E-2</c:v>
                </c:pt>
                <c:pt idx="455">
                  <c:v>0</c:v>
                </c:pt>
                <c:pt idx="456">
                  <c:v>-7.0000000000000021E-2</c:v>
                </c:pt>
                <c:pt idx="457">
                  <c:v>-0.1</c:v>
                </c:pt>
                <c:pt idx="458">
                  <c:v>-0.1</c:v>
                </c:pt>
                <c:pt idx="459">
                  <c:v>-0.1</c:v>
                </c:pt>
                <c:pt idx="460">
                  <c:v>-0.1</c:v>
                </c:pt>
                <c:pt idx="461">
                  <c:v>-0.12000000000000002</c:v>
                </c:pt>
                <c:pt idx="462">
                  <c:v>-0.12000000000000002</c:v>
                </c:pt>
                <c:pt idx="463">
                  <c:v>-0.12000000000000002</c:v>
                </c:pt>
                <c:pt idx="464">
                  <c:v>-0.12000000000000002</c:v>
                </c:pt>
                <c:pt idx="465">
                  <c:v>-0.12000000000000002</c:v>
                </c:pt>
                <c:pt idx="466">
                  <c:v>-0.12000000000000002</c:v>
                </c:pt>
                <c:pt idx="467">
                  <c:v>-0.12000000000000002</c:v>
                </c:pt>
                <c:pt idx="468">
                  <c:v>-0.12000000000000002</c:v>
                </c:pt>
                <c:pt idx="469">
                  <c:v>-0.12000000000000002</c:v>
                </c:pt>
                <c:pt idx="470">
                  <c:v>-0.12000000000000002</c:v>
                </c:pt>
                <c:pt idx="471">
                  <c:v>-0.12000000000000002</c:v>
                </c:pt>
                <c:pt idx="472">
                  <c:v>-0.12000000000000002</c:v>
                </c:pt>
                <c:pt idx="473">
                  <c:v>-0.12000000000000002</c:v>
                </c:pt>
                <c:pt idx="474">
                  <c:v>-0.12000000000000002</c:v>
                </c:pt>
                <c:pt idx="475">
                  <c:v>-0.1</c:v>
                </c:pt>
                <c:pt idx="476">
                  <c:v>-0.1</c:v>
                </c:pt>
                <c:pt idx="477">
                  <c:v>-0.1</c:v>
                </c:pt>
                <c:pt idx="478">
                  <c:v>-7.0000000000000021E-2</c:v>
                </c:pt>
                <c:pt idx="479">
                  <c:v>-5.0000000000000024E-2</c:v>
                </c:pt>
                <c:pt idx="480">
                  <c:v>0</c:v>
                </c:pt>
                <c:pt idx="481">
                  <c:v>0</c:v>
                </c:pt>
                <c:pt idx="482">
                  <c:v>2.0000000000000011E-2</c:v>
                </c:pt>
                <c:pt idx="483">
                  <c:v>5.0000000000000024E-2</c:v>
                </c:pt>
                <c:pt idx="484">
                  <c:v>5.0000000000000024E-2</c:v>
                </c:pt>
                <c:pt idx="485">
                  <c:v>5.0000000000000024E-2</c:v>
                </c:pt>
                <c:pt idx="486">
                  <c:v>5.0000000000000024E-2</c:v>
                </c:pt>
                <c:pt idx="487">
                  <c:v>5.0000000000000024E-2</c:v>
                </c:pt>
                <c:pt idx="488">
                  <c:v>5.0000000000000024E-2</c:v>
                </c:pt>
                <c:pt idx="489">
                  <c:v>5.0000000000000024E-2</c:v>
                </c:pt>
                <c:pt idx="490">
                  <c:v>5.0000000000000024E-2</c:v>
                </c:pt>
                <c:pt idx="491">
                  <c:v>5.0000000000000024E-2</c:v>
                </c:pt>
                <c:pt idx="492">
                  <c:v>5.0000000000000024E-2</c:v>
                </c:pt>
                <c:pt idx="493">
                  <c:v>2.0000000000000011E-2</c:v>
                </c:pt>
                <c:pt idx="494">
                  <c:v>2.0000000000000011E-2</c:v>
                </c:pt>
                <c:pt idx="495">
                  <c:v>2.0000000000000011E-2</c:v>
                </c:pt>
                <c:pt idx="496">
                  <c:v>0</c:v>
                </c:pt>
                <c:pt idx="497">
                  <c:v>0</c:v>
                </c:pt>
                <c:pt idx="498">
                  <c:v>0</c:v>
                </c:pt>
                <c:pt idx="499">
                  <c:v>0</c:v>
                </c:pt>
                <c:pt idx="500">
                  <c:v>-0.1</c:v>
                </c:pt>
                <c:pt idx="501">
                  <c:v>-5.0000000000000024E-2</c:v>
                </c:pt>
                <c:pt idx="502">
                  <c:v>2.0000000000000011E-2</c:v>
                </c:pt>
                <c:pt idx="503">
                  <c:v>0.25</c:v>
                </c:pt>
                <c:pt idx="504">
                  <c:v>0.55000000000000004</c:v>
                </c:pt>
                <c:pt idx="505">
                  <c:v>0.8</c:v>
                </c:pt>
                <c:pt idx="506">
                  <c:v>0.98</c:v>
                </c:pt>
                <c:pt idx="507">
                  <c:v>1.1800000000000008</c:v>
                </c:pt>
                <c:pt idx="508">
                  <c:v>1.53</c:v>
                </c:pt>
                <c:pt idx="509">
                  <c:v>1.9100000000000001</c:v>
                </c:pt>
                <c:pt idx="510">
                  <c:v>2.23</c:v>
                </c:pt>
                <c:pt idx="511">
                  <c:v>2.5099999999999998</c:v>
                </c:pt>
                <c:pt idx="512">
                  <c:v>2.8099999999999987</c:v>
                </c:pt>
                <c:pt idx="513">
                  <c:v>3.19</c:v>
                </c:pt>
                <c:pt idx="514">
                  <c:v>3.57</c:v>
                </c:pt>
                <c:pt idx="515">
                  <c:v>3.8899999999999997</c:v>
                </c:pt>
                <c:pt idx="516">
                  <c:v>4.1399999999999997</c:v>
                </c:pt>
                <c:pt idx="517">
                  <c:v>4.42</c:v>
                </c:pt>
                <c:pt idx="518">
                  <c:v>4.7</c:v>
                </c:pt>
                <c:pt idx="519">
                  <c:v>4.95</c:v>
                </c:pt>
                <c:pt idx="520">
                  <c:v>5.1499999999999995</c:v>
                </c:pt>
                <c:pt idx="521">
                  <c:v>5.3</c:v>
                </c:pt>
                <c:pt idx="522">
                  <c:v>5.45</c:v>
                </c:pt>
                <c:pt idx="523">
                  <c:v>5.55</c:v>
                </c:pt>
                <c:pt idx="524">
                  <c:v>5.63</c:v>
                </c:pt>
                <c:pt idx="525">
                  <c:v>5.6499999999999995</c:v>
                </c:pt>
                <c:pt idx="526">
                  <c:v>5.68</c:v>
                </c:pt>
                <c:pt idx="527">
                  <c:v>5.68</c:v>
                </c:pt>
                <c:pt idx="528">
                  <c:v>5.68</c:v>
                </c:pt>
                <c:pt idx="529">
                  <c:v>5.63</c:v>
                </c:pt>
                <c:pt idx="530">
                  <c:v>5.48</c:v>
                </c:pt>
                <c:pt idx="531">
                  <c:v>5.28</c:v>
                </c:pt>
                <c:pt idx="532">
                  <c:v>5.07</c:v>
                </c:pt>
                <c:pt idx="533">
                  <c:v>4.87</c:v>
                </c:pt>
                <c:pt idx="534">
                  <c:v>4.6499999999999995</c:v>
                </c:pt>
                <c:pt idx="535">
                  <c:v>4.3899999999999997</c:v>
                </c:pt>
                <c:pt idx="536">
                  <c:v>4.09</c:v>
                </c:pt>
                <c:pt idx="537">
                  <c:v>3.82</c:v>
                </c:pt>
                <c:pt idx="538">
                  <c:v>3.54</c:v>
                </c:pt>
                <c:pt idx="539">
                  <c:v>3.2600000000000002</c:v>
                </c:pt>
                <c:pt idx="540">
                  <c:v>2.96</c:v>
                </c:pt>
                <c:pt idx="541">
                  <c:v>2.66</c:v>
                </c:pt>
                <c:pt idx="542">
                  <c:v>2.36</c:v>
                </c:pt>
                <c:pt idx="543">
                  <c:v>2.08</c:v>
                </c:pt>
                <c:pt idx="544">
                  <c:v>1.7800000000000002</c:v>
                </c:pt>
                <c:pt idx="545">
                  <c:v>1.5</c:v>
                </c:pt>
                <c:pt idx="546">
                  <c:v>1.23</c:v>
                </c:pt>
                <c:pt idx="547">
                  <c:v>0.98</c:v>
                </c:pt>
                <c:pt idx="548">
                  <c:v>0.75000000000000044</c:v>
                </c:pt>
                <c:pt idx="549">
                  <c:v>0.52</c:v>
                </c:pt>
                <c:pt idx="550">
                  <c:v>0.37000000000000022</c:v>
                </c:pt>
                <c:pt idx="551">
                  <c:v>7.0000000000000021E-2</c:v>
                </c:pt>
                <c:pt idx="552">
                  <c:v>0</c:v>
                </c:pt>
                <c:pt idx="553">
                  <c:v>2.0000000000000011E-2</c:v>
                </c:pt>
                <c:pt idx="554">
                  <c:v>0</c:v>
                </c:pt>
                <c:pt idx="555">
                  <c:v>-2.0000000000000011E-2</c:v>
                </c:pt>
                <c:pt idx="556">
                  <c:v>-5.0000000000000024E-2</c:v>
                </c:pt>
                <c:pt idx="557">
                  <c:v>-5.0000000000000024E-2</c:v>
                </c:pt>
                <c:pt idx="558">
                  <c:v>-7.0000000000000021E-2</c:v>
                </c:pt>
                <c:pt idx="559">
                  <c:v>-7.0000000000000021E-2</c:v>
                </c:pt>
                <c:pt idx="560">
                  <c:v>-7.0000000000000021E-2</c:v>
                </c:pt>
                <c:pt idx="561">
                  <c:v>-7.0000000000000021E-2</c:v>
                </c:pt>
                <c:pt idx="562">
                  <c:v>-7.0000000000000021E-2</c:v>
                </c:pt>
                <c:pt idx="563">
                  <c:v>-7.0000000000000021E-2</c:v>
                </c:pt>
                <c:pt idx="564">
                  <c:v>-0.1</c:v>
                </c:pt>
                <c:pt idx="565">
                  <c:v>-0.1</c:v>
                </c:pt>
                <c:pt idx="566">
                  <c:v>-0.1</c:v>
                </c:pt>
                <c:pt idx="567">
                  <c:v>-0.1</c:v>
                </c:pt>
                <c:pt idx="568">
                  <c:v>-0.1</c:v>
                </c:pt>
                <c:pt idx="569">
                  <c:v>-7.0000000000000021E-2</c:v>
                </c:pt>
                <c:pt idx="570">
                  <c:v>-7.0000000000000021E-2</c:v>
                </c:pt>
                <c:pt idx="571">
                  <c:v>-7.0000000000000021E-2</c:v>
                </c:pt>
                <c:pt idx="572">
                  <c:v>-7.0000000000000021E-2</c:v>
                </c:pt>
                <c:pt idx="573">
                  <c:v>-7.0000000000000021E-2</c:v>
                </c:pt>
                <c:pt idx="574">
                  <c:v>-2.0000000000000011E-2</c:v>
                </c:pt>
                <c:pt idx="575">
                  <c:v>-2.0000000000000011E-2</c:v>
                </c:pt>
                <c:pt idx="576">
                  <c:v>2.0000000000000011E-2</c:v>
                </c:pt>
                <c:pt idx="577">
                  <c:v>2.0000000000000011E-2</c:v>
                </c:pt>
                <c:pt idx="578">
                  <c:v>5.0000000000000024E-2</c:v>
                </c:pt>
                <c:pt idx="579">
                  <c:v>7.0000000000000021E-2</c:v>
                </c:pt>
                <c:pt idx="580">
                  <c:v>7.0000000000000021E-2</c:v>
                </c:pt>
                <c:pt idx="581">
                  <c:v>7.0000000000000021E-2</c:v>
                </c:pt>
                <c:pt idx="582">
                  <c:v>7.0000000000000021E-2</c:v>
                </c:pt>
                <c:pt idx="583">
                  <c:v>7.0000000000000021E-2</c:v>
                </c:pt>
                <c:pt idx="584">
                  <c:v>7.0000000000000021E-2</c:v>
                </c:pt>
                <c:pt idx="585">
                  <c:v>7.0000000000000021E-2</c:v>
                </c:pt>
                <c:pt idx="586">
                  <c:v>7.0000000000000021E-2</c:v>
                </c:pt>
                <c:pt idx="587">
                  <c:v>7.0000000000000021E-2</c:v>
                </c:pt>
                <c:pt idx="588">
                  <c:v>5.0000000000000024E-2</c:v>
                </c:pt>
                <c:pt idx="589">
                  <c:v>5.0000000000000024E-2</c:v>
                </c:pt>
                <c:pt idx="590">
                  <c:v>5.0000000000000024E-2</c:v>
                </c:pt>
                <c:pt idx="591">
                  <c:v>5.0000000000000024E-2</c:v>
                </c:pt>
                <c:pt idx="592">
                  <c:v>2.0000000000000011E-2</c:v>
                </c:pt>
                <c:pt idx="593">
                  <c:v>0</c:v>
                </c:pt>
                <c:pt idx="594">
                  <c:v>-2.0000000000000011E-2</c:v>
                </c:pt>
                <c:pt idx="595">
                  <c:v>-5.0000000000000024E-2</c:v>
                </c:pt>
                <c:pt idx="596">
                  <c:v>-5.0000000000000024E-2</c:v>
                </c:pt>
                <c:pt idx="597">
                  <c:v>-5.0000000000000024E-2</c:v>
                </c:pt>
                <c:pt idx="598">
                  <c:v>-5.0000000000000024E-2</c:v>
                </c:pt>
                <c:pt idx="599">
                  <c:v>-5.0000000000000024E-2</c:v>
                </c:pt>
                <c:pt idx="600">
                  <c:v>-0.15000000000000011</c:v>
                </c:pt>
                <c:pt idx="601">
                  <c:v>-0.15000000000000011</c:v>
                </c:pt>
                <c:pt idx="602">
                  <c:v>-2.0000000000000011E-2</c:v>
                </c:pt>
                <c:pt idx="603">
                  <c:v>0.22000000000000003</c:v>
                </c:pt>
                <c:pt idx="604">
                  <c:v>0.52</c:v>
                </c:pt>
                <c:pt idx="605">
                  <c:v>0.75000000000000044</c:v>
                </c:pt>
                <c:pt idx="606">
                  <c:v>0.9500000000000004</c:v>
                </c:pt>
                <c:pt idx="607">
                  <c:v>1.2</c:v>
                </c:pt>
                <c:pt idx="608">
                  <c:v>1.55</c:v>
                </c:pt>
                <c:pt idx="609">
                  <c:v>1.9100000000000001</c:v>
                </c:pt>
                <c:pt idx="610">
                  <c:v>2.21</c:v>
                </c:pt>
                <c:pt idx="611">
                  <c:v>2.5099999999999998</c:v>
                </c:pt>
                <c:pt idx="612">
                  <c:v>2.86</c:v>
                </c:pt>
                <c:pt idx="613">
                  <c:v>3.2600000000000002</c:v>
                </c:pt>
                <c:pt idx="614">
                  <c:v>3.62</c:v>
                </c:pt>
                <c:pt idx="615">
                  <c:v>3.92</c:v>
                </c:pt>
                <c:pt idx="616">
                  <c:v>4.1899999999999995</c:v>
                </c:pt>
                <c:pt idx="617">
                  <c:v>4.4700000000000024</c:v>
                </c:pt>
                <c:pt idx="618">
                  <c:v>4.7699999999999996</c:v>
                </c:pt>
                <c:pt idx="619">
                  <c:v>5.0199999999999996</c:v>
                </c:pt>
                <c:pt idx="620">
                  <c:v>5.2</c:v>
                </c:pt>
                <c:pt idx="621">
                  <c:v>5.35</c:v>
                </c:pt>
                <c:pt idx="622">
                  <c:v>5.5</c:v>
                </c:pt>
                <c:pt idx="623">
                  <c:v>5.63</c:v>
                </c:pt>
                <c:pt idx="624">
                  <c:v>5.68</c:v>
                </c:pt>
                <c:pt idx="625">
                  <c:v>5.68</c:v>
                </c:pt>
                <c:pt idx="626">
                  <c:v>5.68</c:v>
                </c:pt>
                <c:pt idx="627">
                  <c:v>5.68</c:v>
                </c:pt>
                <c:pt idx="628">
                  <c:v>5.68</c:v>
                </c:pt>
                <c:pt idx="629">
                  <c:v>5.6</c:v>
                </c:pt>
                <c:pt idx="630">
                  <c:v>5.48</c:v>
                </c:pt>
                <c:pt idx="631">
                  <c:v>5.3</c:v>
                </c:pt>
                <c:pt idx="632">
                  <c:v>5.0999999999999996</c:v>
                </c:pt>
                <c:pt idx="633">
                  <c:v>4.9000000000000004</c:v>
                </c:pt>
                <c:pt idx="634">
                  <c:v>4.67</c:v>
                </c:pt>
                <c:pt idx="635">
                  <c:v>4.3899999999999997</c:v>
                </c:pt>
                <c:pt idx="636">
                  <c:v>4.1199999999999966</c:v>
                </c:pt>
                <c:pt idx="637">
                  <c:v>3.84</c:v>
                </c:pt>
                <c:pt idx="638">
                  <c:v>3.57</c:v>
                </c:pt>
                <c:pt idx="639">
                  <c:v>3.29</c:v>
                </c:pt>
                <c:pt idx="640">
                  <c:v>2.9899999999999998</c:v>
                </c:pt>
                <c:pt idx="641">
                  <c:v>2.68</c:v>
                </c:pt>
                <c:pt idx="642">
                  <c:v>2.38</c:v>
                </c:pt>
                <c:pt idx="643">
                  <c:v>2.11</c:v>
                </c:pt>
                <c:pt idx="644">
                  <c:v>1.8</c:v>
                </c:pt>
                <c:pt idx="645">
                  <c:v>1.53</c:v>
                </c:pt>
                <c:pt idx="646">
                  <c:v>1.25</c:v>
                </c:pt>
                <c:pt idx="647">
                  <c:v>1.05</c:v>
                </c:pt>
                <c:pt idx="648">
                  <c:v>0.8200000000000004</c:v>
                </c:pt>
                <c:pt idx="649">
                  <c:v>0.56999999999999995</c:v>
                </c:pt>
                <c:pt idx="650">
                  <c:v>0.37000000000000022</c:v>
                </c:pt>
                <c:pt idx="651">
                  <c:v>0.1</c:v>
                </c:pt>
                <c:pt idx="652">
                  <c:v>2.0000000000000011E-2</c:v>
                </c:pt>
                <c:pt idx="653">
                  <c:v>7.0000000000000021E-2</c:v>
                </c:pt>
                <c:pt idx="654">
                  <c:v>5.0000000000000024E-2</c:v>
                </c:pt>
                <c:pt idx="655">
                  <c:v>0</c:v>
                </c:pt>
                <c:pt idx="656">
                  <c:v>-2.0000000000000011E-2</c:v>
                </c:pt>
                <c:pt idx="657">
                  <c:v>-5.0000000000000024E-2</c:v>
                </c:pt>
                <c:pt idx="658">
                  <c:v>-5.0000000000000024E-2</c:v>
                </c:pt>
                <c:pt idx="659">
                  <c:v>-5.0000000000000024E-2</c:v>
                </c:pt>
                <c:pt idx="660">
                  <c:v>-5.0000000000000024E-2</c:v>
                </c:pt>
                <c:pt idx="661">
                  <c:v>-7.0000000000000021E-2</c:v>
                </c:pt>
                <c:pt idx="662">
                  <c:v>-7.0000000000000021E-2</c:v>
                </c:pt>
                <c:pt idx="663">
                  <c:v>-7.0000000000000021E-2</c:v>
                </c:pt>
                <c:pt idx="664">
                  <c:v>-7.0000000000000021E-2</c:v>
                </c:pt>
                <c:pt idx="665">
                  <c:v>-7.0000000000000021E-2</c:v>
                </c:pt>
                <c:pt idx="666">
                  <c:v>-7.0000000000000021E-2</c:v>
                </c:pt>
                <c:pt idx="667">
                  <c:v>-7.0000000000000021E-2</c:v>
                </c:pt>
                <c:pt idx="668">
                  <c:v>-7.0000000000000021E-2</c:v>
                </c:pt>
                <c:pt idx="669">
                  <c:v>-5.0000000000000024E-2</c:v>
                </c:pt>
                <c:pt idx="670">
                  <c:v>-5.0000000000000024E-2</c:v>
                </c:pt>
                <c:pt idx="671">
                  <c:v>-5.0000000000000024E-2</c:v>
                </c:pt>
                <c:pt idx="672">
                  <c:v>-5.0000000000000024E-2</c:v>
                </c:pt>
                <c:pt idx="673">
                  <c:v>-2.0000000000000011E-2</c:v>
                </c:pt>
                <c:pt idx="674">
                  <c:v>0</c:v>
                </c:pt>
                <c:pt idx="675">
                  <c:v>2.0000000000000011E-2</c:v>
                </c:pt>
                <c:pt idx="676">
                  <c:v>2.0000000000000011E-2</c:v>
                </c:pt>
                <c:pt idx="677">
                  <c:v>7.0000000000000021E-2</c:v>
                </c:pt>
                <c:pt idx="678">
                  <c:v>0.12000000000000002</c:v>
                </c:pt>
                <c:pt idx="679">
                  <c:v>0.15000000000000011</c:v>
                </c:pt>
                <c:pt idx="680">
                  <c:v>0.15000000000000011</c:v>
                </c:pt>
                <c:pt idx="681">
                  <c:v>0.15000000000000011</c:v>
                </c:pt>
                <c:pt idx="682">
                  <c:v>0.15000000000000011</c:v>
                </c:pt>
                <c:pt idx="683">
                  <c:v>0.15000000000000011</c:v>
                </c:pt>
                <c:pt idx="684">
                  <c:v>0.15000000000000011</c:v>
                </c:pt>
                <c:pt idx="685">
                  <c:v>0.15000000000000011</c:v>
                </c:pt>
                <c:pt idx="686">
                  <c:v>0.15000000000000011</c:v>
                </c:pt>
                <c:pt idx="687">
                  <c:v>0.15000000000000011</c:v>
                </c:pt>
                <c:pt idx="688">
                  <c:v>0.12000000000000002</c:v>
                </c:pt>
                <c:pt idx="689">
                  <c:v>0.12000000000000002</c:v>
                </c:pt>
                <c:pt idx="690">
                  <c:v>0.1</c:v>
                </c:pt>
                <c:pt idx="691">
                  <c:v>7.0000000000000021E-2</c:v>
                </c:pt>
                <c:pt idx="692">
                  <c:v>5.0000000000000024E-2</c:v>
                </c:pt>
                <c:pt idx="693">
                  <c:v>2.0000000000000011E-2</c:v>
                </c:pt>
                <c:pt idx="694">
                  <c:v>-2.0000000000000011E-2</c:v>
                </c:pt>
                <c:pt idx="695">
                  <c:v>-7.0000000000000021E-2</c:v>
                </c:pt>
                <c:pt idx="696">
                  <c:v>-0.1</c:v>
                </c:pt>
                <c:pt idx="697">
                  <c:v>-0.1</c:v>
                </c:pt>
                <c:pt idx="698">
                  <c:v>-0.1</c:v>
                </c:pt>
                <c:pt idx="699">
                  <c:v>-0.1</c:v>
                </c:pt>
                <c:pt idx="700">
                  <c:v>-0.12000000000000002</c:v>
                </c:pt>
                <c:pt idx="701">
                  <c:v>-0.12000000000000002</c:v>
                </c:pt>
                <c:pt idx="702">
                  <c:v>0</c:v>
                </c:pt>
                <c:pt idx="703">
                  <c:v>0.25</c:v>
                </c:pt>
                <c:pt idx="704">
                  <c:v>0.55000000000000004</c:v>
                </c:pt>
                <c:pt idx="705">
                  <c:v>0.8</c:v>
                </c:pt>
                <c:pt idx="706">
                  <c:v>1</c:v>
                </c:pt>
                <c:pt idx="707">
                  <c:v>1.25</c:v>
                </c:pt>
                <c:pt idx="708">
                  <c:v>1.6</c:v>
                </c:pt>
                <c:pt idx="709">
                  <c:v>1.9800000000000006</c:v>
                </c:pt>
                <c:pt idx="710">
                  <c:v>2.3099999999999987</c:v>
                </c:pt>
                <c:pt idx="711">
                  <c:v>2.61</c:v>
                </c:pt>
                <c:pt idx="712">
                  <c:v>2.94</c:v>
                </c:pt>
                <c:pt idx="713">
                  <c:v>3.34</c:v>
                </c:pt>
                <c:pt idx="714">
                  <c:v>3.72</c:v>
                </c:pt>
                <c:pt idx="715">
                  <c:v>4.04</c:v>
                </c:pt>
                <c:pt idx="716">
                  <c:v>4.29</c:v>
                </c:pt>
                <c:pt idx="717">
                  <c:v>4.57</c:v>
                </c:pt>
                <c:pt idx="718">
                  <c:v>4.8499999999999996</c:v>
                </c:pt>
                <c:pt idx="719">
                  <c:v>5.1199999999999966</c:v>
                </c:pt>
                <c:pt idx="720">
                  <c:v>5.33</c:v>
                </c:pt>
                <c:pt idx="721">
                  <c:v>5.48</c:v>
                </c:pt>
                <c:pt idx="722">
                  <c:v>5.6</c:v>
                </c:pt>
                <c:pt idx="723">
                  <c:v>5.7</c:v>
                </c:pt>
                <c:pt idx="724">
                  <c:v>5.75</c:v>
                </c:pt>
                <c:pt idx="725">
                  <c:v>5.78</c:v>
                </c:pt>
                <c:pt idx="726">
                  <c:v>5.78</c:v>
                </c:pt>
                <c:pt idx="727">
                  <c:v>5.78</c:v>
                </c:pt>
                <c:pt idx="728">
                  <c:v>5.75</c:v>
                </c:pt>
                <c:pt idx="729">
                  <c:v>5.68</c:v>
                </c:pt>
                <c:pt idx="730">
                  <c:v>5.55</c:v>
                </c:pt>
                <c:pt idx="731">
                  <c:v>5.38</c:v>
                </c:pt>
                <c:pt idx="732">
                  <c:v>5.17</c:v>
                </c:pt>
                <c:pt idx="733">
                  <c:v>4.95</c:v>
                </c:pt>
                <c:pt idx="734">
                  <c:v>4.72</c:v>
                </c:pt>
                <c:pt idx="735">
                  <c:v>4.4700000000000024</c:v>
                </c:pt>
                <c:pt idx="736">
                  <c:v>4.1899999999999995</c:v>
                </c:pt>
                <c:pt idx="737">
                  <c:v>3.92</c:v>
                </c:pt>
                <c:pt idx="738">
                  <c:v>3.64</c:v>
                </c:pt>
                <c:pt idx="739">
                  <c:v>3.34</c:v>
                </c:pt>
                <c:pt idx="740">
                  <c:v>3.04</c:v>
                </c:pt>
                <c:pt idx="741">
                  <c:v>2.74</c:v>
                </c:pt>
                <c:pt idx="742">
                  <c:v>2.4299999999999997</c:v>
                </c:pt>
                <c:pt idx="743">
                  <c:v>2.16</c:v>
                </c:pt>
                <c:pt idx="744">
                  <c:v>1.8800000000000001</c:v>
                </c:pt>
                <c:pt idx="745">
                  <c:v>1.58</c:v>
                </c:pt>
                <c:pt idx="746">
                  <c:v>1.3</c:v>
                </c:pt>
                <c:pt idx="747">
                  <c:v>1.08</c:v>
                </c:pt>
                <c:pt idx="748">
                  <c:v>0.87000000000000044</c:v>
                </c:pt>
                <c:pt idx="749">
                  <c:v>0.62000000000000044</c:v>
                </c:pt>
                <c:pt idx="750">
                  <c:v>0.42000000000000021</c:v>
                </c:pt>
                <c:pt idx="751">
                  <c:v>0.12000000000000002</c:v>
                </c:pt>
                <c:pt idx="752">
                  <c:v>5.0000000000000024E-2</c:v>
                </c:pt>
                <c:pt idx="753">
                  <c:v>7.0000000000000021E-2</c:v>
                </c:pt>
                <c:pt idx="754">
                  <c:v>7.0000000000000021E-2</c:v>
                </c:pt>
                <c:pt idx="755">
                  <c:v>2.0000000000000011E-2</c:v>
                </c:pt>
                <c:pt idx="756">
                  <c:v>0</c:v>
                </c:pt>
                <c:pt idx="757">
                  <c:v>-2.0000000000000011E-2</c:v>
                </c:pt>
                <c:pt idx="758">
                  <c:v>-2.0000000000000011E-2</c:v>
                </c:pt>
                <c:pt idx="759">
                  <c:v>-2.0000000000000011E-2</c:v>
                </c:pt>
                <c:pt idx="760">
                  <c:v>-2.0000000000000011E-2</c:v>
                </c:pt>
                <c:pt idx="761">
                  <c:v>-2.0000000000000011E-2</c:v>
                </c:pt>
                <c:pt idx="762">
                  <c:v>-2.0000000000000011E-2</c:v>
                </c:pt>
                <c:pt idx="763">
                  <c:v>-2.0000000000000011E-2</c:v>
                </c:pt>
                <c:pt idx="764">
                  <c:v>-2.0000000000000011E-2</c:v>
                </c:pt>
                <c:pt idx="765">
                  <c:v>-2.0000000000000011E-2</c:v>
                </c:pt>
                <c:pt idx="766">
                  <c:v>-2.0000000000000011E-2</c:v>
                </c:pt>
                <c:pt idx="767">
                  <c:v>-2.0000000000000011E-2</c:v>
                </c:pt>
                <c:pt idx="768">
                  <c:v>-2.0000000000000011E-2</c:v>
                </c:pt>
                <c:pt idx="769">
                  <c:v>-2.0000000000000011E-2</c:v>
                </c:pt>
                <c:pt idx="770">
                  <c:v>0</c:v>
                </c:pt>
                <c:pt idx="771">
                  <c:v>0</c:v>
                </c:pt>
                <c:pt idx="772">
                  <c:v>0</c:v>
                </c:pt>
                <c:pt idx="773">
                  <c:v>0</c:v>
                </c:pt>
                <c:pt idx="774">
                  <c:v>5.0000000000000024E-2</c:v>
                </c:pt>
                <c:pt idx="775">
                  <c:v>7.0000000000000021E-2</c:v>
                </c:pt>
                <c:pt idx="776">
                  <c:v>0.1</c:v>
                </c:pt>
                <c:pt idx="777">
                  <c:v>0.12000000000000002</c:v>
                </c:pt>
                <c:pt idx="778">
                  <c:v>0.15000000000000011</c:v>
                </c:pt>
                <c:pt idx="779">
                  <c:v>0.17</c:v>
                </c:pt>
                <c:pt idx="780">
                  <c:v>0.2</c:v>
                </c:pt>
                <c:pt idx="781">
                  <c:v>0.2</c:v>
                </c:pt>
                <c:pt idx="782">
                  <c:v>0.2</c:v>
                </c:pt>
                <c:pt idx="783">
                  <c:v>0.2</c:v>
                </c:pt>
                <c:pt idx="784">
                  <c:v>0.2</c:v>
                </c:pt>
                <c:pt idx="785">
                  <c:v>0.2</c:v>
                </c:pt>
                <c:pt idx="786">
                  <c:v>0.2</c:v>
                </c:pt>
                <c:pt idx="787">
                  <c:v>0.2</c:v>
                </c:pt>
                <c:pt idx="788">
                  <c:v>0.17</c:v>
                </c:pt>
                <c:pt idx="789">
                  <c:v>0.17</c:v>
                </c:pt>
                <c:pt idx="790">
                  <c:v>0.15000000000000011</c:v>
                </c:pt>
                <c:pt idx="791">
                  <c:v>7.0000000000000021E-2</c:v>
                </c:pt>
                <c:pt idx="792">
                  <c:v>0</c:v>
                </c:pt>
                <c:pt idx="793">
                  <c:v>-2.0000000000000011E-2</c:v>
                </c:pt>
                <c:pt idx="794">
                  <c:v>-2.0000000000000011E-2</c:v>
                </c:pt>
                <c:pt idx="795">
                  <c:v>-5.0000000000000024E-2</c:v>
                </c:pt>
                <c:pt idx="796">
                  <c:v>-0.1</c:v>
                </c:pt>
                <c:pt idx="797">
                  <c:v>-0.12000000000000002</c:v>
                </c:pt>
                <c:pt idx="798">
                  <c:v>-0.12000000000000002</c:v>
                </c:pt>
                <c:pt idx="799">
                  <c:v>-0.12000000000000002</c:v>
                </c:pt>
                <c:pt idx="800">
                  <c:v>-0.22000000000000003</c:v>
                </c:pt>
                <c:pt idx="801">
                  <c:v>-0.22000000000000003</c:v>
                </c:pt>
                <c:pt idx="802">
                  <c:v>-0.1</c:v>
                </c:pt>
                <c:pt idx="803">
                  <c:v>0.17</c:v>
                </c:pt>
                <c:pt idx="804">
                  <c:v>0.47000000000000008</c:v>
                </c:pt>
                <c:pt idx="805">
                  <c:v>0.72000000000000042</c:v>
                </c:pt>
                <c:pt idx="806">
                  <c:v>0.92</c:v>
                </c:pt>
                <c:pt idx="807">
                  <c:v>1.1800000000000008</c:v>
                </c:pt>
                <c:pt idx="808">
                  <c:v>1.55</c:v>
                </c:pt>
                <c:pt idx="809">
                  <c:v>1.9300000000000006</c:v>
                </c:pt>
                <c:pt idx="810">
                  <c:v>2.23</c:v>
                </c:pt>
                <c:pt idx="811">
                  <c:v>2.5299999999999998</c:v>
                </c:pt>
                <c:pt idx="812">
                  <c:v>2.86</c:v>
                </c:pt>
                <c:pt idx="813">
                  <c:v>3.2600000000000002</c:v>
                </c:pt>
                <c:pt idx="814">
                  <c:v>3.64</c:v>
                </c:pt>
                <c:pt idx="815">
                  <c:v>3.9699999999999998</c:v>
                </c:pt>
                <c:pt idx="816">
                  <c:v>4.24</c:v>
                </c:pt>
                <c:pt idx="817">
                  <c:v>4.5</c:v>
                </c:pt>
                <c:pt idx="818">
                  <c:v>4.8</c:v>
                </c:pt>
                <c:pt idx="819">
                  <c:v>5.05</c:v>
                </c:pt>
                <c:pt idx="820">
                  <c:v>5.25</c:v>
                </c:pt>
                <c:pt idx="821">
                  <c:v>5.4</c:v>
                </c:pt>
                <c:pt idx="822">
                  <c:v>5.53</c:v>
                </c:pt>
                <c:pt idx="823">
                  <c:v>5.63</c:v>
                </c:pt>
                <c:pt idx="824">
                  <c:v>5.73</c:v>
                </c:pt>
                <c:pt idx="825">
                  <c:v>5.75</c:v>
                </c:pt>
                <c:pt idx="826">
                  <c:v>5.75</c:v>
                </c:pt>
                <c:pt idx="827">
                  <c:v>5.75</c:v>
                </c:pt>
                <c:pt idx="828">
                  <c:v>5.73</c:v>
                </c:pt>
                <c:pt idx="829">
                  <c:v>5.6499999999999995</c:v>
                </c:pt>
                <c:pt idx="830">
                  <c:v>5.5</c:v>
                </c:pt>
                <c:pt idx="831">
                  <c:v>5.3</c:v>
                </c:pt>
                <c:pt idx="832">
                  <c:v>5.0999999999999996</c:v>
                </c:pt>
                <c:pt idx="833">
                  <c:v>4.92</c:v>
                </c:pt>
                <c:pt idx="834">
                  <c:v>4.67</c:v>
                </c:pt>
                <c:pt idx="835">
                  <c:v>4.3899999999999997</c:v>
                </c:pt>
                <c:pt idx="836">
                  <c:v>4.1199999999999966</c:v>
                </c:pt>
                <c:pt idx="837">
                  <c:v>3.8699999999999997</c:v>
                </c:pt>
                <c:pt idx="838">
                  <c:v>3.59</c:v>
                </c:pt>
                <c:pt idx="839">
                  <c:v>3.29</c:v>
                </c:pt>
                <c:pt idx="840">
                  <c:v>2.9899999999999998</c:v>
                </c:pt>
                <c:pt idx="841">
                  <c:v>2.68</c:v>
                </c:pt>
                <c:pt idx="842">
                  <c:v>2.38</c:v>
                </c:pt>
                <c:pt idx="843">
                  <c:v>2.11</c:v>
                </c:pt>
                <c:pt idx="844">
                  <c:v>1.8</c:v>
                </c:pt>
                <c:pt idx="845">
                  <c:v>1.53</c:v>
                </c:pt>
                <c:pt idx="846">
                  <c:v>1.28</c:v>
                </c:pt>
                <c:pt idx="847">
                  <c:v>1.05</c:v>
                </c:pt>
                <c:pt idx="848">
                  <c:v>0.8</c:v>
                </c:pt>
                <c:pt idx="849">
                  <c:v>0.56999999999999995</c:v>
                </c:pt>
                <c:pt idx="850">
                  <c:v>0.4</c:v>
                </c:pt>
                <c:pt idx="851">
                  <c:v>0.1</c:v>
                </c:pt>
                <c:pt idx="852">
                  <c:v>0</c:v>
                </c:pt>
                <c:pt idx="853">
                  <c:v>2.0000000000000011E-2</c:v>
                </c:pt>
                <c:pt idx="854">
                  <c:v>0</c:v>
                </c:pt>
                <c:pt idx="855">
                  <c:v>0</c:v>
                </c:pt>
                <c:pt idx="856">
                  <c:v>-2.0000000000000011E-2</c:v>
                </c:pt>
                <c:pt idx="857">
                  <c:v>-2.0000000000000011E-2</c:v>
                </c:pt>
                <c:pt idx="858">
                  <c:v>-2.0000000000000011E-2</c:v>
                </c:pt>
                <c:pt idx="859">
                  <c:v>-2.0000000000000011E-2</c:v>
                </c:pt>
                <c:pt idx="860">
                  <c:v>-2.0000000000000011E-2</c:v>
                </c:pt>
                <c:pt idx="861">
                  <c:v>-2.0000000000000011E-2</c:v>
                </c:pt>
                <c:pt idx="862">
                  <c:v>-2.0000000000000011E-2</c:v>
                </c:pt>
                <c:pt idx="863">
                  <c:v>-2.0000000000000011E-2</c:v>
                </c:pt>
                <c:pt idx="864">
                  <c:v>-2.0000000000000011E-2</c:v>
                </c:pt>
                <c:pt idx="865">
                  <c:v>0</c:v>
                </c:pt>
                <c:pt idx="866">
                  <c:v>0</c:v>
                </c:pt>
                <c:pt idx="867">
                  <c:v>0</c:v>
                </c:pt>
                <c:pt idx="868">
                  <c:v>0</c:v>
                </c:pt>
                <c:pt idx="869">
                  <c:v>0</c:v>
                </c:pt>
                <c:pt idx="870">
                  <c:v>0</c:v>
                </c:pt>
                <c:pt idx="871">
                  <c:v>2.0000000000000011E-2</c:v>
                </c:pt>
                <c:pt idx="872">
                  <c:v>2.0000000000000011E-2</c:v>
                </c:pt>
                <c:pt idx="873">
                  <c:v>2.0000000000000011E-2</c:v>
                </c:pt>
                <c:pt idx="874">
                  <c:v>7.0000000000000021E-2</c:v>
                </c:pt>
                <c:pt idx="875">
                  <c:v>0.1</c:v>
                </c:pt>
                <c:pt idx="876">
                  <c:v>0.12000000000000002</c:v>
                </c:pt>
                <c:pt idx="877">
                  <c:v>0.12000000000000002</c:v>
                </c:pt>
                <c:pt idx="878">
                  <c:v>0.12000000000000002</c:v>
                </c:pt>
                <c:pt idx="879">
                  <c:v>0.15000000000000011</c:v>
                </c:pt>
                <c:pt idx="880">
                  <c:v>0.15000000000000011</c:v>
                </c:pt>
                <c:pt idx="881">
                  <c:v>0.15000000000000011</c:v>
                </c:pt>
                <c:pt idx="882">
                  <c:v>0.15000000000000011</c:v>
                </c:pt>
                <c:pt idx="883">
                  <c:v>0.15000000000000011</c:v>
                </c:pt>
                <c:pt idx="884">
                  <c:v>0.15000000000000011</c:v>
                </c:pt>
                <c:pt idx="885">
                  <c:v>0.15000000000000011</c:v>
                </c:pt>
                <c:pt idx="886">
                  <c:v>0.12000000000000002</c:v>
                </c:pt>
                <c:pt idx="887">
                  <c:v>0.12000000000000002</c:v>
                </c:pt>
                <c:pt idx="888">
                  <c:v>0.12000000000000002</c:v>
                </c:pt>
                <c:pt idx="889">
                  <c:v>0.1</c:v>
                </c:pt>
                <c:pt idx="890">
                  <c:v>5.0000000000000024E-2</c:v>
                </c:pt>
                <c:pt idx="891">
                  <c:v>2.0000000000000011E-2</c:v>
                </c:pt>
                <c:pt idx="892">
                  <c:v>2.0000000000000011E-2</c:v>
                </c:pt>
                <c:pt idx="893">
                  <c:v>-2.0000000000000011E-2</c:v>
                </c:pt>
                <c:pt idx="894">
                  <c:v>-0.1</c:v>
                </c:pt>
                <c:pt idx="895">
                  <c:v>-0.17</c:v>
                </c:pt>
                <c:pt idx="896">
                  <c:v>-0.2</c:v>
                </c:pt>
                <c:pt idx="897">
                  <c:v>-0.2</c:v>
                </c:pt>
                <c:pt idx="898">
                  <c:v>-0.2</c:v>
                </c:pt>
                <c:pt idx="899">
                  <c:v>-0.2</c:v>
                </c:pt>
              </c:numCache>
            </c:numRef>
          </c:val>
        </c:ser>
        <c:marker val="1"/>
        <c:axId val="92180864"/>
        <c:axId val="92182400"/>
      </c:lineChart>
      <c:catAx>
        <c:axId val="92180864"/>
        <c:scaling>
          <c:orientation val="minMax"/>
        </c:scaling>
        <c:axPos val="b"/>
        <c:tickLblPos val="nextTo"/>
        <c:crossAx val="92182400"/>
        <c:crosses val="autoZero"/>
        <c:auto val="1"/>
        <c:lblAlgn val="ctr"/>
        <c:lblOffset val="100"/>
      </c:catAx>
      <c:valAx>
        <c:axId val="92182400"/>
        <c:scaling>
          <c:orientation val="minMax"/>
        </c:scaling>
        <c:axPos val="l"/>
        <c:majorGridlines/>
        <c:numFmt formatCode="General" sourceLinked="1"/>
        <c:tickLblPos val="nextTo"/>
        <c:crossAx val="92180864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lineChart>
        <c:grouping val="standard"/>
        <c:ser>
          <c:idx val="0"/>
          <c:order val="0"/>
          <c:marker>
            <c:symbol val="none"/>
          </c:marker>
          <c:val>
            <c:numRef>
              <c:f>ST!$B$1:$B$900</c:f>
              <c:numCache>
                <c:formatCode>General</c:formatCode>
                <c:ptCount val="900"/>
                <c:pt idx="0">
                  <c:v>9.0000000000000024E-2</c:v>
                </c:pt>
                <c:pt idx="1">
                  <c:v>0</c:v>
                </c:pt>
                <c:pt idx="2">
                  <c:v>0.1</c:v>
                </c:pt>
                <c:pt idx="3">
                  <c:v>0.2</c:v>
                </c:pt>
                <c:pt idx="4">
                  <c:v>0.30000000000000021</c:v>
                </c:pt>
                <c:pt idx="5">
                  <c:v>0.4</c:v>
                </c:pt>
                <c:pt idx="6">
                  <c:v>0.5</c:v>
                </c:pt>
                <c:pt idx="7">
                  <c:v>0.60000000000000042</c:v>
                </c:pt>
                <c:pt idx="8">
                  <c:v>0.7000000000000004</c:v>
                </c:pt>
                <c:pt idx="9">
                  <c:v>0.8</c:v>
                </c:pt>
                <c:pt idx="10">
                  <c:v>0.9</c:v>
                </c:pt>
                <c:pt idx="11">
                  <c:v>1</c:v>
                </c:pt>
                <c:pt idx="12">
                  <c:v>1.1000000000000001</c:v>
                </c:pt>
                <c:pt idx="13">
                  <c:v>1.2</c:v>
                </c:pt>
                <c:pt idx="14">
                  <c:v>1.3</c:v>
                </c:pt>
                <c:pt idx="15">
                  <c:v>1.4</c:v>
                </c:pt>
                <c:pt idx="16">
                  <c:v>1.5</c:v>
                </c:pt>
                <c:pt idx="17">
                  <c:v>1.6</c:v>
                </c:pt>
                <c:pt idx="18">
                  <c:v>1.7</c:v>
                </c:pt>
                <c:pt idx="19">
                  <c:v>1.8</c:v>
                </c:pt>
                <c:pt idx="20">
                  <c:v>1.9000000000000001</c:v>
                </c:pt>
                <c:pt idx="21">
                  <c:v>2</c:v>
                </c:pt>
                <c:pt idx="22">
                  <c:v>2.1</c:v>
                </c:pt>
                <c:pt idx="23">
                  <c:v>2.2000000000000002</c:v>
                </c:pt>
                <c:pt idx="24">
                  <c:v>2.2999999999999998</c:v>
                </c:pt>
                <c:pt idx="25">
                  <c:v>2.4</c:v>
                </c:pt>
                <c:pt idx="26">
                  <c:v>2.5</c:v>
                </c:pt>
                <c:pt idx="27">
                  <c:v>2.6</c:v>
                </c:pt>
                <c:pt idx="28">
                  <c:v>2.7</c:v>
                </c:pt>
                <c:pt idx="29">
                  <c:v>2.8</c:v>
                </c:pt>
                <c:pt idx="30">
                  <c:v>2.9</c:v>
                </c:pt>
                <c:pt idx="31">
                  <c:v>3</c:v>
                </c:pt>
                <c:pt idx="32">
                  <c:v>3.1</c:v>
                </c:pt>
                <c:pt idx="33">
                  <c:v>3.2</c:v>
                </c:pt>
                <c:pt idx="34">
                  <c:v>3.3</c:v>
                </c:pt>
                <c:pt idx="35">
                  <c:v>3.4</c:v>
                </c:pt>
                <c:pt idx="36">
                  <c:v>3.5</c:v>
                </c:pt>
                <c:pt idx="37">
                  <c:v>3.6</c:v>
                </c:pt>
                <c:pt idx="38">
                  <c:v>3.7</c:v>
                </c:pt>
                <c:pt idx="39">
                  <c:v>3.8</c:v>
                </c:pt>
                <c:pt idx="40">
                  <c:v>3.9</c:v>
                </c:pt>
                <c:pt idx="41">
                  <c:v>4</c:v>
                </c:pt>
                <c:pt idx="42">
                  <c:v>4.0999999999999996</c:v>
                </c:pt>
                <c:pt idx="43">
                  <c:v>4.2</c:v>
                </c:pt>
                <c:pt idx="44">
                  <c:v>4.3</c:v>
                </c:pt>
                <c:pt idx="45">
                  <c:v>4.4000000000000004</c:v>
                </c:pt>
                <c:pt idx="46">
                  <c:v>4.5</c:v>
                </c:pt>
                <c:pt idx="47">
                  <c:v>4.5999999999999996</c:v>
                </c:pt>
                <c:pt idx="48">
                  <c:v>4.7</c:v>
                </c:pt>
                <c:pt idx="49">
                  <c:v>4.8</c:v>
                </c:pt>
                <c:pt idx="50">
                  <c:v>4.9000000000000004</c:v>
                </c:pt>
                <c:pt idx="51">
                  <c:v>5</c:v>
                </c:pt>
                <c:pt idx="52">
                  <c:v>4.9000000000000004</c:v>
                </c:pt>
                <c:pt idx="53">
                  <c:v>4.79</c:v>
                </c:pt>
                <c:pt idx="54">
                  <c:v>4.6899999999999995</c:v>
                </c:pt>
                <c:pt idx="55">
                  <c:v>4.5999999999999996</c:v>
                </c:pt>
                <c:pt idx="56">
                  <c:v>4.5</c:v>
                </c:pt>
                <c:pt idx="57">
                  <c:v>4.4000000000000004</c:v>
                </c:pt>
                <c:pt idx="58">
                  <c:v>4.29</c:v>
                </c:pt>
                <c:pt idx="59">
                  <c:v>4.1899999999999995</c:v>
                </c:pt>
                <c:pt idx="60">
                  <c:v>4.0999999999999996</c:v>
                </c:pt>
                <c:pt idx="61">
                  <c:v>4</c:v>
                </c:pt>
                <c:pt idx="62">
                  <c:v>3.9</c:v>
                </c:pt>
                <c:pt idx="63">
                  <c:v>3.79</c:v>
                </c:pt>
                <c:pt idx="64">
                  <c:v>3.69</c:v>
                </c:pt>
                <c:pt idx="65">
                  <c:v>3.6</c:v>
                </c:pt>
                <c:pt idx="66">
                  <c:v>3.5</c:v>
                </c:pt>
                <c:pt idx="67">
                  <c:v>3.4</c:v>
                </c:pt>
                <c:pt idx="68">
                  <c:v>3.29</c:v>
                </c:pt>
                <c:pt idx="69">
                  <c:v>3.19</c:v>
                </c:pt>
                <c:pt idx="70">
                  <c:v>3.1</c:v>
                </c:pt>
                <c:pt idx="71">
                  <c:v>3</c:v>
                </c:pt>
                <c:pt idx="72">
                  <c:v>2.9</c:v>
                </c:pt>
                <c:pt idx="73">
                  <c:v>2.79</c:v>
                </c:pt>
                <c:pt idx="74">
                  <c:v>2.69</c:v>
                </c:pt>
                <c:pt idx="75">
                  <c:v>2.6</c:v>
                </c:pt>
                <c:pt idx="76">
                  <c:v>2.5</c:v>
                </c:pt>
                <c:pt idx="77">
                  <c:v>2.4</c:v>
                </c:pt>
                <c:pt idx="78">
                  <c:v>2.29</c:v>
                </c:pt>
                <c:pt idx="79">
                  <c:v>2.19</c:v>
                </c:pt>
                <c:pt idx="80">
                  <c:v>2.09</c:v>
                </c:pt>
                <c:pt idx="81">
                  <c:v>2</c:v>
                </c:pt>
                <c:pt idx="82">
                  <c:v>1.8900000000000001</c:v>
                </c:pt>
                <c:pt idx="83">
                  <c:v>1.8</c:v>
                </c:pt>
                <c:pt idx="84">
                  <c:v>1.6900000000000008</c:v>
                </c:pt>
                <c:pt idx="85">
                  <c:v>1.59</c:v>
                </c:pt>
                <c:pt idx="86">
                  <c:v>1.5</c:v>
                </c:pt>
                <c:pt idx="87">
                  <c:v>1.3900000000000001</c:v>
                </c:pt>
                <c:pt idx="88">
                  <c:v>1.3</c:v>
                </c:pt>
                <c:pt idx="89">
                  <c:v>1.1900000000000008</c:v>
                </c:pt>
                <c:pt idx="90">
                  <c:v>1.0900000000000001</c:v>
                </c:pt>
                <c:pt idx="91">
                  <c:v>1</c:v>
                </c:pt>
                <c:pt idx="92">
                  <c:v>0.89</c:v>
                </c:pt>
                <c:pt idx="93">
                  <c:v>0.8</c:v>
                </c:pt>
                <c:pt idx="94">
                  <c:v>0.69000000000000039</c:v>
                </c:pt>
                <c:pt idx="95">
                  <c:v>0.59</c:v>
                </c:pt>
                <c:pt idx="96">
                  <c:v>0.5</c:v>
                </c:pt>
                <c:pt idx="97">
                  <c:v>0.39000000000000024</c:v>
                </c:pt>
                <c:pt idx="98">
                  <c:v>0.30000000000000021</c:v>
                </c:pt>
                <c:pt idx="99">
                  <c:v>0.19</c:v>
                </c:pt>
                <c:pt idx="100">
                  <c:v>9.0000000000000024E-2</c:v>
                </c:pt>
                <c:pt idx="101">
                  <c:v>0</c:v>
                </c:pt>
                <c:pt idx="102">
                  <c:v>0.1</c:v>
                </c:pt>
                <c:pt idx="103">
                  <c:v>0.2</c:v>
                </c:pt>
                <c:pt idx="104">
                  <c:v>0.30000000000000021</c:v>
                </c:pt>
                <c:pt idx="105">
                  <c:v>0.4</c:v>
                </c:pt>
                <c:pt idx="106">
                  <c:v>0.5</c:v>
                </c:pt>
                <c:pt idx="107">
                  <c:v>0.60000000000000042</c:v>
                </c:pt>
                <c:pt idx="108">
                  <c:v>0.7000000000000004</c:v>
                </c:pt>
                <c:pt idx="109">
                  <c:v>0.8</c:v>
                </c:pt>
                <c:pt idx="110">
                  <c:v>0.9</c:v>
                </c:pt>
                <c:pt idx="111">
                  <c:v>1</c:v>
                </c:pt>
                <c:pt idx="112">
                  <c:v>1.1000000000000001</c:v>
                </c:pt>
                <c:pt idx="113">
                  <c:v>1.2</c:v>
                </c:pt>
                <c:pt idx="114">
                  <c:v>1.3</c:v>
                </c:pt>
                <c:pt idx="115">
                  <c:v>1.4</c:v>
                </c:pt>
                <c:pt idx="116">
                  <c:v>1.5</c:v>
                </c:pt>
                <c:pt idx="117">
                  <c:v>1.6</c:v>
                </c:pt>
                <c:pt idx="118">
                  <c:v>1.7</c:v>
                </c:pt>
                <c:pt idx="119">
                  <c:v>1.8</c:v>
                </c:pt>
                <c:pt idx="120">
                  <c:v>1.9000000000000001</c:v>
                </c:pt>
                <c:pt idx="121">
                  <c:v>2</c:v>
                </c:pt>
                <c:pt idx="122">
                  <c:v>2.1</c:v>
                </c:pt>
                <c:pt idx="123">
                  <c:v>2.2000000000000002</c:v>
                </c:pt>
                <c:pt idx="124">
                  <c:v>2.2999999999999998</c:v>
                </c:pt>
                <c:pt idx="125">
                  <c:v>2.4</c:v>
                </c:pt>
                <c:pt idx="126">
                  <c:v>2.5</c:v>
                </c:pt>
                <c:pt idx="127">
                  <c:v>2.6</c:v>
                </c:pt>
                <c:pt idx="128">
                  <c:v>2.7</c:v>
                </c:pt>
                <c:pt idx="129">
                  <c:v>2.8</c:v>
                </c:pt>
                <c:pt idx="130">
                  <c:v>2.9</c:v>
                </c:pt>
                <c:pt idx="131">
                  <c:v>3</c:v>
                </c:pt>
                <c:pt idx="132">
                  <c:v>3.1</c:v>
                </c:pt>
                <c:pt idx="133">
                  <c:v>3.2</c:v>
                </c:pt>
                <c:pt idx="134">
                  <c:v>3.3</c:v>
                </c:pt>
                <c:pt idx="135">
                  <c:v>3.4</c:v>
                </c:pt>
                <c:pt idx="136">
                  <c:v>3.5</c:v>
                </c:pt>
                <c:pt idx="137">
                  <c:v>3.6</c:v>
                </c:pt>
                <c:pt idx="138">
                  <c:v>3.7</c:v>
                </c:pt>
                <c:pt idx="139">
                  <c:v>3.8</c:v>
                </c:pt>
                <c:pt idx="140">
                  <c:v>3.9</c:v>
                </c:pt>
                <c:pt idx="141">
                  <c:v>4</c:v>
                </c:pt>
                <c:pt idx="142">
                  <c:v>4.0999999999999996</c:v>
                </c:pt>
                <c:pt idx="143">
                  <c:v>4.2</c:v>
                </c:pt>
                <c:pt idx="144">
                  <c:v>4.3</c:v>
                </c:pt>
                <c:pt idx="145">
                  <c:v>4.4000000000000004</c:v>
                </c:pt>
                <c:pt idx="146">
                  <c:v>4.5</c:v>
                </c:pt>
                <c:pt idx="147">
                  <c:v>4.5999999999999996</c:v>
                </c:pt>
                <c:pt idx="148">
                  <c:v>4.7</c:v>
                </c:pt>
                <c:pt idx="149">
                  <c:v>4.8</c:v>
                </c:pt>
                <c:pt idx="150">
                  <c:v>4.9000000000000004</c:v>
                </c:pt>
                <c:pt idx="151">
                  <c:v>5</c:v>
                </c:pt>
                <c:pt idx="152">
                  <c:v>4.9000000000000004</c:v>
                </c:pt>
                <c:pt idx="153">
                  <c:v>4.79</c:v>
                </c:pt>
                <c:pt idx="154">
                  <c:v>4.6899999999999995</c:v>
                </c:pt>
                <c:pt idx="155">
                  <c:v>4.5999999999999996</c:v>
                </c:pt>
                <c:pt idx="156">
                  <c:v>4.5</c:v>
                </c:pt>
                <c:pt idx="157">
                  <c:v>4.4000000000000004</c:v>
                </c:pt>
                <c:pt idx="158">
                  <c:v>4.29</c:v>
                </c:pt>
                <c:pt idx="159">
                  <c:v>4.1899999999999995</c:v>
                </c:pt>
                <c:pt idx="160">
                  <c:v>4.0999999999999996</c:v>
                </c:pt>
                <c:pt idx="161">
                  <c:v>4</c:v>
                </c:pt>
                <c:pt idx="162">
                  <c:v>3.9</c:v>
                </c:pt>
                <c:pt idx="163">
                  <c:v>3.79</c:v>
                </c:pt>
                <c:pt idx="164">
                  <c:v>3.69</c:v>
                </c:pt>
                <c:pt idx="165">
                  <c:v>3.6</c:v>
                </c:pt>
                <c:pt idx="166">
                  <c:v>3.5</c:v>
                </c:pt>
                <c:pt idx="167">
                  <c:v>3.4</c:v>
                </c:pt>
                <c:pt idx="168">
                  <c:v>3.29</c:v>
                </c:pt>
                <c:pt idx="169">
                  <c:v>3.19</c:v>
                </c:pt>
                <c:pt idx="170">
                  <c:v>3.1</c:v>
                </c:pt>
                <c:pt idx="171">
                  <c:v>3</c:v>
                </c:pt>
                <c:pt idx="172">
                  <c:v>2.9</c:v>
                </c:pt>
                <c:pt idx="173">
                  <c:v>2.79</c:v>
                </c:pt>
                <c:pt idx="174">
                  <c:v>2.69</c:v>
                </c:pt>
                <c:pt idx="175">
                  <c:v>2.6</c:v>
                </c:pt>
                <c:pt idx="176">
                  <c:v>2.5</c:v>
                </c:pt>
                <c:pt idx="177">
                  <c:v>2.4</c:v>
                </c:pt>
                <c:pt idx="178">
                  <c:v>2.29</c:v>
                </c:pt>
                <c:pt idx="179">
                  <c:v>2.19</c:v>
                </c:pt>
                <c:pt idx="180">
                  <c:v>2.09</c:v>
                </c:pt>
                <c:pt idx="181">
                  <c:v>2</c:v>
                </c:pt>
                <c:pt idx="182">
                  <c:v>1.8900000000000001</c:v>
                </c:pt>
                <c:pt idx="183">
                  <c:v>1.8</c:v>
                </c:pt>
                <c:pt idx="184">
                  <c:v>1.6900000000000008</c:v>
                </c:pt>
                <c:pt idx="185">
                  <c:v>1.59</c:v>
                </c:pt>
                <c:pt idx="186">
                  <c:v>1.5</c:v>
                </c:pt>
                <c:pt idx="187">
                  <c:v>1.3900000000000001</c:v>
                </c:pt>
                <c:pt idx="188">
                  <c:v>1.3</c:v>
                </c:pt>
                <c:pt idx="189">
                  <c:v>1.1900000000000008</c:v>
                </c:pt>
                <c:pt idx="190">
                  <c:v>1.0900000000000001</c:v>
                </c:pt>
                <c:pt idx="191">
                  <c:v>1</c:v>
                </c:pt>
                <c:pt idx="192">
                  <c:v>0.89</c:v>
                </c:pt>
                <c:pt idx="193">
                  <c:v>0.8</c:v>
                </c:pt>
                <c:pt idx="194">
                  <c:v>0.69000000000000039</c:v>
                </c:pt>
                <c:pt idx="195">
                  <c:v>0.59</c:v>
                </c:pt>
                <c:pt idx="196">
                  <c:v>0.5</c:v>
                </c:pt>
                <c:pt idx="197">
                  <c:v>0.39000000000000024</c:v>
                </c:pt>
                <c:pt idx="198">
                  <c:v>0.30000000000000021</c:v>
                </c:pt>
                <c:pt idx="199">
                  <c:v>0.19</c:v>
                </c:pt>
                <c:pt idx="200">
                  <c:v>9.0000000000000024E-2</c:v>
                </c:pt>
                <c:pt idx="201">
                  <c:v>0</c:v>
                </c:pt>
                <c:pt idx="202">
                  <c:v>0.1</c:v>
                </c:pt>
                <c:pt idx="203">
                  <c:v>0.2</c:v>
                </c:pt>
                <c:pt idx="204">
                  <c:v>0.30000000000000021</c:v>
                </c:pt>
                <c:pt idx="205">
                  <c:v>0.4</c:v>
                </c:pt>
                <c:pt idx="206">
                  <c:v>0.5</c:v>
                </c:pt>
                <c:pt idx="207">
                  <c:v>0.60000000000000042</c:v>
                </c:pt>
                <c:pt idx="208">
                  <c:v>0.7000000000000004</c:v>
                </c:pt>
                <c:pt idx="209">
                  <c:v>0.8</c:v>
                </c:pt>
                <c:pt idx="210">
                  <c:v>0.9</c:v>
                </c:pt>
                <c:pt idx="211">
                  <c:v>1</c:v>
                </c:pt>
                <c:pt idx="212">
                  <c:v>1.1000000000000001</c:v>
                </c:pt>
                <c:pt idx="213">
                  <c:v>1.2</c:v>
                </c:pt>
                <c:pt idx="214">
                  <c:v>1.3</c:v>
                </c:pt>
                <c:pt idx="215">
                  <c:v>1.4</c:v>
                </c:pt>
                <c:pt idx="216">
                  <c:v>1.5</c:v>
                </c:pt>
                <c:pt idx="217">
                  <c:v>1.6</c:v>
                </c:pt>
                <c:pt idx="218">
                  <c:v>1.7</c:v>
                </c:pt>
                <c:pt idx="219">
                  <c:v>1.8</c:v>
                </c:pt>
                <c:pt idx="220">
                  <c:v>1.9000000000000001</c:v>
                </c:pt>
                <c:pt idx="221">
                  <c:v>2</c:v>
                </c:pt>
                <c:pt idx="222">
                  <c:v>2.1</c:v>
                </c:pt>
                <c:pt idx="223">
                  <c:v>2.2000000000000002</c:v>
                </c:pt>
                <c:pt idx="224">
                  <c:v>2.2999999999999998</c:v>
                </c:pt>
                <c:pt idx="225">
                  <c:v>2.4</c:v>
                </c:pt>
                <c:pt idx="226">
                  <c:v>2.5</c:v>
                </c:pt>
                <c:pt idx="227">
                  <c:v>2.6</c:v>
                </c:pt>
                <c:pt idx="228">
                  <c:v>2.7</c:v>
                </c:pt>
                <c:pt idx="229">
                  <c:v>2.8</c:v>
                </c:pt>
                <c:pt idx="230">
                  <c:v>2.9</c:v>
                </c:pt>
                <c:pt idx="231">
                  <c:v>3</c:v>
                </c:pt>
                <c:pt idx="232">
                  <c:v>3.1</c:v>
                </c:pt>
                <c:pt idx="233">
                  <c:v>3.2</c:v>
                </c:pt>
                <c:pt idx="234">
                  <c:v>3.3</c:v>
                </c:pt>
                <c:pt idx="235">
                  <c:v>3.4</c:v>
                </c:pt>
                <c:pt idx="236">
                  <c:v>3.5</c:v>
                </c:pt>
                <c:pt idx="237">
                  <c:v>3.6</c:v>
                </c:pt>
                <c:pt idx="238">
                  <c:v>3.7</c:v>
                </c:pt>
                <c:pt idx="239">
                  <c:v>3.8</c:v>
                </c:pt>
                <c:pt idx="240">
                  <c:v>3.9</c:v>
                </c:pt>
                <c:pt idx="241">
                  <c:v>4</c:v>
                </c:pt>
                <c:pt idx="242">
                  <c:v>4.0999999999999996</c:v>
                </c:pt>
                <c:pt idx="243">
                  <c:v>4.2</c:v>
                </c:pt>
                <c:pt idx="244">
                  <c:v>4.3</c:v>
                </c:pt>
                <c:pt idx="245">
                  <c:v>4.4000000000000004</c:v>
                </c:pt>
                <c:pt idx="246">
                  <c:v>4.5</c:v>
                </c:pt>
                <c:pt idx="247">
                  <c:v>4.5999999999999996</c:v>
                </c:pt>
                <c:pt idx="248">
                  <c:v>4.7</c:v>
                </c:pt>
                <c:pt idx="249">
                  <c:v>4.8</c:v>
                </c:pt>
                <c:pt idx="250">
                  <c:v>4.9000000000000004</c:v>
                </c:pt>
                <c:pt idx="251">
                  <c:v>5</c:v>
                </c:pt>
                <c:pt idx="252">
                  <c:v>4.9000000000000004</c:v>
                </c:pt>
                <c:pt idx="253">
                  <c:v>4.79</c:v>
                </c:pt>
                <c:pt idx="254">
                  <c:v>4.6899999999999995</c:v>
                </c:pt>
                <c:pt idx="255">
                  <c:v>4.5999999999999996</c:v>
                </c:pt>
                <c:pt idx="256">
                  <c:v>4.5</c:v>
                </c:pt>
                <c:pt idx="257">
                  <c:v>4.4000000000000004</c:v>
                </c:pt>
                <c:pt idx="258">
                  <c:v>4.29</c:v>
                </c:pt>
                <c:pt idx="259">
                  <c:v>4.1899999999999995</c:v>
                </c:pt>
                <c:pt idx="260">
                  <c:v>4.0999999999999996</c:v>
                </c:pt>
                <c:pt idx="261">
                  <c:v>4</c:v>
                </c:pt>
                <c:pt idx="262">
                  <c:v>3.9</c:v>
                </c:pt>
                <c:pt idx="263">
                  <c:v>3.79</c:v>
                </c:pt>
                <c:pt idx="264">
                  <c:v>3.69</c:v>
                </c:pt>
                <c:pt idx="265">
                  <c:v>3.6</c:v>
                </c:pt>
                <c:pt idx="266">
                  <c:v>3.5</c:v>
                </c:pt>
                <c:pt idx="267">
                  <c:v>3.4</c:v>
                </c:pt>
                <c:pt idx="268">
                  <c:v>3.29</c:v>
                </c:pt>
                <c:pt idx="269">
                  <c:v>3.19</c:v>
                </c:pt>
                <c:pt idx="270">
                  <c:v>3.1</c:v>
                </c:pt>
                <c:pt idx="271">
                  <c:v>3</c:v>
                </c:pt>
                <c:pt idx="272">
                  <c:v>2.9</c:v>
                </c:pt>
                <c:pt idx="273">
                  <c:v>2.79</c:v>
                </c:pt>
                <c:pt idx="274">
                  <c:v>2.69</c:v>
                </c:pt>
                <c:pt idx="275">
                  <c:v>2.6</c:v>
                </c:pt>
                <c:pt idx="276">
                  <c:v>2.5</c:v>
                </c:pt>
                <c:pt idx="277">
                  <c:v>2.4</c:v>
                </c:pt>
                <c:pt idx="278">
                  <c:v>2.29</c:v>
                </c:pt>
                <c:pt idx="279">
                  <c:v>2.19</c:v>
                </c:pt>
                <c:pt idx="280">
                  <c:v>2.09</c:v>
                </c:pt>
                <c:pt idx="281">
                  <c:v>2</c:v>
                </c:pt>
                <c:pt idx="282">
                  <c:v>1.8900000000000001</c:v>
                </c:pt>
                <c:pt idx="283">
                  <c:v>1.8</c:v>
                </c:pt>
                <c:pt idx="284">
                  <c:v>1.6900000000000008</c:v>
                </c:pt>
                <c:pt idx="285">
                  <c:v>1.59</c:v>
                </c:pt>
                <c:pt idx="286">
                  <c:v>1.5</c:v>
                </c:pt>
                <c:pt idx="287">
                  <c:v>1.3900000000000001</c:v>
                </c:pt>
                <c:pt idx="288">
                  <c:v>1.3</c:v>
                </c:pt>
                <c:pt idx="289">
                  <c:v>1.1900000000000008</c:v>
                </c:pt>
                <c:pt idx="290">
                  <c:v>1.0900000000000001</c:v>
                </c:pt>
                <c:pt idx="291">
                  <c:v>1</c:v>
                </c:pt>
                <c:pt idx="292">
                  <c:v>0.89</c:v>
                </c:pt>
                <c:pt idx="293">
                  <c:v>0.8</c:v>
                </c:pt>
                <c:pt idx="294">
                  <c:v>0.69000000000000039</c:v>
                </c:pt>
                <c:pt idx="295">
                  <c:v>0.59</c:v>
                </c:pt>
                <c:pt idx="296">
                  <c:v>0.5</c:v>
                </c:pt>
                <c:pt idx="297">
                  <c:v>0.39000000000000024</c:v>
                </c:pt>
                <c:pt idx="298">
                  <c:v>0.30000000000000021</c:v>
                </c:pt>
                <c:pt idx="299">
                  <c:v>0.19</c:v>
                </c:pt>
                <c:pt idx="300">
                  <c:v>9.0000000000000024E-2</c:v>
                </c:pt>
                <c:pt idx="301">
                  <c:v>0</c:v>
                </c:pt>
                <c:pt idx="302">
                  <c:v>0.1</c:v>
                </c:pt>
                <c:pt idx="303">
                  <c:v>0.2</c:v>
                </c:pt>
                <c:pt idx="304">
                  <c:v>0.30000000000000021</c:v>
                </c:pt>
                <c:pt idx="305">
                  <c:v>0.4</c:v>
                </c:pt>
                <c:pt idx="306">
                  <c:v>0.5</c:v>
                </c:pt>
                <c:pt idx="307">
                  <c:v>0.60000000000000042</c:v>
                </c:pt>
                <c:pt idx="308">
                  <c:v>0.7000000000000004</c:v>
                </c:pt>
                <c:pt idx="309">
                  <c:v>0.8</c:v>
                </c:pt>
                <c:pt idx="310">
                  <c:v>0.9</c:v>
                </c:pt>
                <c:pt idx="311">
                  <c:v>1</c:v>
                </c:pt>
                <c:pt idx="312">
                  <c:v>1.1000000000000001</c:v>
                </c:pt>
                <c:pt idx="313">
                  <c:v>1.2</c:v>
                </c:pt>
                <c:pt idx="314">
                  <c:v>1.3</c:v>
                </c:pt>
                <c:pt idx="315">
                  <c:v>1.4</c:v>
                </c:pt>
                <c:pt idx="316">
                  <c:v>1.5</c:v>
                </c:pt>
                <c:pt idx="317">
                  <c:v>1.6</c:v>
                </c:pt>
                <c:pt idx="318">
                  <c:v>1.7</c:v>
                </c:pt>
                <c:pt idx="319">
                  <c:v>1.8</c:v>
                </c:pt>
                <c:pt idx="320">
                  <c:v>1.9000000000000001</c:v>
                </c:pt>
                <c:pt idx="321">
                  <c:v>2</c:v>
                </c:pt>
                <c:pt idx="322">
                  <c:v>2.1</c:v>
                </c:pt>
                <c:pt idx="323">
                  <c:v>2.2000000000000002</c:v>
                </c:pt>
                <c:pt idx="324">
                  <c:v>2.2999999999999998</c:v>
                </c:pt>
                <c:pt idx="325">
                  <c:v>2.4</c:v>
                </c:pt>
                <c:pt idx="326">
                  <c:v>2.5</c:v>
                </c:pt>
                <c:pt idx="327">
                  <c:v>2.6</c:v>
                </c:pt>
                <c:pt idx="328">
                  <c:v>2.7</c:v>
                </c:pt>
                <c:pt idx="329">
                  <c:v>2.8</c:v>
                </c:pt>
                <c:pt idx="330">
                  <c:v>2.9</c:v>
                </c:pt>
                <c:pt idx="331">
                  <c:v>3</c:v>
                </c:pt>
                <c:pt idx="332">
                  <c:v>3.1</c:v>
                </c:pt>
                <c:pt idx="333">
                  <c:v>3.2</c:v>
                </c:pt>
                <c:pt idx="334">
                  <c:v>3.3</c:v>
                </c:pt>
                <c:pt idx="335">
                  <c:v>3.4</c:v>
                </c:pt>
                <c:pt idx="336">
                  <c:v>3.5</c:v>
                </c:pt>
                <c:pt idx="337">
                  <c:v>3.6</c:v>
                </c:pt>
                <c:pt idx="338">
                  <c:v>3.7</c:v>
                </c:pt>
                <c:pt idx="339">
                  <c:v>3.8</c:v>
                </c:pt>
                <c:pt idx="340">
                  <c:v>3.9</c:v>
                </c:pt>
                <c:pt idx="341">
                  <c:v>4</c:v>
                </c:pt>
                <c:pt idx="342">
                  <c:v>4.0999999999999996</c:v>
                </c:pt>
                <c:pt idx="343">
                  <c:v>4.2</c:v>
                </c:pt>
                <c:pt idx="344">
                  <c:v>4.3</c:v>
                </c:pt>
                <c:pt idx="345">
                  <c:v>4.4000000000000004</c:v>
                </c:pt>
                <c:pt idx="346">
                  <c:v>4.5</c:v>
                </c:pt>
                <c:pt idx="347">
                  <c:v>4.5999999999999996</c:v>
                </c:pt>
                <c:pt idx="348">
                  <c:v>4.7</c:v>
                </c:pt>
                <c:pt idx="349">
                  <c:v>4.8</c:v>
                </c:pt>
                <c:pt idx="350">
                  <c:v>4.9000000000000004</c:v>
                </c:pt>
                <c:pt idx="351">
                  <c:v>5</c:v>
                </c:pt>
                <c:pt idx="352">
                  <c:v>4.9000000000000004</c:v>
                </c:pt>
                <c:pt idx="353">
                  <c:v>4.79</c:v>
                </c:pt>
                <c:pt idx="354">
                  <c:v>4.6899999999999995</c:v>
                </c:pt>
                <c:pt idx="355">
                  <c:v>4.5999999999999996</c:v>
                </c:pt>
                <c:pt idx="356">
                  <c:v>4.5</c:v>
                </c:pt>
                <c:pt idx="357">
                  <c:v>4.4000000000000004</c:v>
                </c:pt>
                <c:pt idx="358">
                  <c:v>4.29</c:v>
                </c:pt>
                <c:pt idx="359">
                  <c:v>4.1899999999999995</c:v>
                </c:pt>
                <c:pt idx="360">
                  <c:v>4.0999999999999996</c:v>
                </c:pt>
                <c:pt idx="361">
                  <c:v>4</c:v>
                </c:pt>
                <c:pt idx="362">
                  <c:v>3.9</c:v>
                </c:pt>
                <c:pt idx="363">
                  <c:v>3.79</c:v>
                </c:pt>
                <c:pt idx="364">
                  <c:v>3.69</c:v>
                </c:pt>
                <c:pt idx="365">
                  <c:v>3.6</c:v>
                </c:pt>
                <c:pt idx="366">
                  <c:v>3.5</c:v>
                </c:pt>
                <c:pt idx="367">
                  <c:v>3.4</c:v>
                </c:pt>
                <c:pt idx="368">
                  <c:v>3.29</c:v>
                </c:pt>
                <c:pt idx="369">
                  <c:v>3.19</c:v>
                </c:pt>
                <c:pt idx="370">
                  <c:v>3.1</c:v>
                </c:pt>
                <c:pt idx="371">
                  <c:v>3</c:v>
                </c:pt>
                <c:pt idx="372">
                  <c:v>2.9</c:v>
                </c:pt>
                <c:pt idx="373">
                  <c:v>2.79</c:v>
                </c:pt>
                <c:pt idx="374">
                  <c:v>2.69</c:v>
                </c:pt>
                <c:pt idx="375">
                  <c:v>2.6</c:v>
                </c:pt>
                <c:pt idx="376">
                  <c:v>2.5</c:v>
                </c:pt>
                <c:pt idx="377">
                  <c:v>2.4</c:v>
                </c:pt>
                <c:pt idx="378">
                  <c:v>2.29</c:v>
                </c:pt>
                <c:pt idx="379">
                  <c:v>2.19</c:v>
                </c:pt>
                <c:pt idx="380">
                  <c:v>2.09</c:v>
                </c:pt>
                <c:pt idx="381">
                  <c:v>2</c:v>
                </c:pt>
                <c:pt idx="382">
                  <c:v>1.8900000000000001</c:v>
                </c:pt>
                <c:pt idx="383">
                  <c:v>1.8</c:v>
                </c:pt>
                <c:pt idx="384">
                  <c:v>1.6900000000000008</c:v>
                </c:pt>
                <c:pt idx="385">
                  <c:v>1.59</c:v>
                </c:pt>
                <c:pt idx="386">
                  <c:v>1.5</c:v>
                </c:pt>
                <c:pt idx="387">
                  <c:v>1.3900000000000001</c:v>
                </c:pt>
                <c:pt idx="388">
                  <c:v>1.3</c:v>
                </c:pt>
                <c:pt idx="389">
                  <c:v>1.1900000000000008</c:v>
                </c:pt>
                <c:pt idx="390">
                  <c:v>1.0900000000000001</c:v>
                </c:pt>
                <c:pt idx="391">
                  <c:v>1</c:v>
                </c:pt>
                <c:pt idx="392">
                  <c:v>0.89</c:v>
                </c:pt>
                <c:pt idx="393">
                  <c:v>0.8</c:v>
                </c:pt>
                <c:pt idx="394">
                  <c:v>0.69000000000000039</c:v>
                </c:pt>
                <c:pt idx="395">
                  <c:v>0.59</c:v>
                </c:pt>
                <c:pt idx="396">
                  <c:v>0.5</c:v>
                </c:pt>
                <c:pt idx="397">
                  <c:v>0.39000000000000024</c:v>
                </c:pt>
                <c:pt idx="398">
                  <c:v>0.30000000000000021</c:v>
                </c:pt>
                <c:pt idx="399">
                  <c:v>0.19</c:v>
                </c:pt>
                <c:pt idx="400">
                  <c:v>9.0000000000000024E-2</c:v>
                </c:pt>
                <c:pt idx="401">
                  <c:v>0</c:v>
                </c:pt>
                <c:pt idx="402">
                  <c:v>0.1</c:v>
                </c:pt>
                <c:pt idx="403">
                  <c:v>0.2</c:v>
                </c:pt>
                <c:pt idx="404">
                  <c:v>0.30000000000000021</c:v>
                </c:pt>
                <c:pt idx="405">
                  <c:v>0.4</c:v>
                </c:pt>
                <c:pt idx="406">
                  <c:v>0.5</c:v>
                </c:pt>
                <c:pt idx="407">
                  <c:v>0.60000000000000042</c:v>
                </c:pt>
                <c:pt idx="408">
                  <c:v>0.7000000000000004</c:v>
                </c:pt>
                <c:pt idx="409">
                  <c:v>0.8</c:v>
                </c:pt>
                <c:pt idx="410">
                  <c:v>0.9</c:v>
                </c:pt>
                <c:pt idx="411">
                  <c:v>1</c:v>
                </c:pt>
                <c:pt idx="412">
                  <c:v>1.1000000000000001</c:v>
                </c:pt>
                <c:pt idx="413">
                  <c:v>1.2</c:v>
                </c:pt>
                <c:pt idx="414">
                  <c:v>1.3</c:v>
                </c:pt>
                <c:pt idx="415">
                  <c:v>1.4</c:v>
                </c:pt>
                <c:pt idx="416">
                  <c:v>1.5</c:v>
                </c:pt>
                <c:pt idx="417">
                  <c:v>1.6</c:v>
                </c:pt>
                <c:pt idx="418">
                  <c:v>1.7</c:v>
                </c:pt>
                <c:pt idx="419">
                  <c:v>1.8</c:v>
                </c:pt>
                <c:pt idx="420">
                  <c:v>1.9000000000000001</c:v>
                </c:pt>
                <c:pt idx="421">
                  <c:v>2</c:v>
                </c:pt>
                <c:pt idx="422">
                  <c:v>2.1</c:v>
                </c:pt>
                <c:pt idx="423">
                  <c:v>2.2000000000000002</c:v>
                </c:pt>
                <c:pt idx="424">
                  <c:v>2.2999999999999998</c:v>
                </c:pt>
                <c:pt idx="425">
                  <c:v>2.4</c:v>
                </c:pt>
                <c:pt idx="426">
                  <c:v>2.5</c:v>
                </c:pt>
                <c:pt idx="427">
                  <c:v>2.6</c:v>
                </c:pt>
                <c:pt idx="428">
                  <c:v>2.7</c:v>
                </c:pt>
                <c:pt idx="429">
                  <c:v>2.8</c:v>
                </c:pt>
                <c:pt idx="430">
                  <c:v>2.9</c:v>
                </c:pt>
                <c:pt idx="431">
                  <c:v>3</c:v>
                </c:pt>
                <c:pt idx="432">
                  <c:v>3.1</c:v>
                </c:pt>
                <c:pt idx="433">
                  <c:v>3.2</c:v>
                </c:pt>
                <c:pt idx="434">
                  <c:v>3.3</c:v>
                </c:pt>
                <c:pt idx="435">
                  <c:v>3.4</c:v>
                </c:pt>
                <c:pt idx="436">
                  <c:v>3.5</c:v>
                </c:pt>
                <c:pt idx="437">
                  <c:v>3.6</c:v>
                </c:pt>
                <c:pt idx="438">
                  <c:v>3.7</c:v>
                </c:pt>
                <c:pt idx="439">
                  <c:v>3.8</c:v>
                </c:pt>
                <c:pt idx="440">
                  <c:v>3.9</c:v>
                </c:pt>
                <c:pt idx="441">
                  <c:v>4</c:v>
                </c:pt>
                <c:pt idx="442">
                  <c:v>4.0999999999999996</c:v>
                </c:pt>
                <c:pt idx="443">
                  <c:v>4.2</c:v>
                </c:pt>
                <c:pt idx="444">
                  <c:v>4.3</c:v>
                </c:pt>
                <c:pt idx="445">
                  <c:v>4.4000000000000004</c:v>
                </c:pt>
                <c:pt idx="446">
                  <c:v>4.5</c:v>
                </c:pt>
                <c:pt idx="447">
                  <c:v>4.5999999999999996</c:v>
                </c:pt>
                <c:pt idx="448">
                  <c:v>4.7</c:v>
                </c:pt>
                <c:pt idx="449">
                  <c:v>4.8</c:v>
                </c:pt>
                <c:pt idx="450">
                  <c:v>4.9000000000000004</c:v>
                </c:pt>
                <c:pt idx="451">
                  <c:v>5</c:v>
                </c:pt>
                <c:pt idx="452">
                  <c:v>4.9000000000000004</c:v>
                </c:pt>
                <c:pt idx="453">
                  <c:v>4.79</c:v>
                </c:pt>
                <c:pt idx="454">
                  <c:v>4.6899999999999995</c:v>
                </c:pt>
                <c:pt idx="455">
                  <c:v>4.5999999999999996</c:v>
                </c:pt>
                <c:pt idx="456">
                  <c:v>4.5</c:v>
                </c:pt>
                <c:pt idx="457">
                  <c:v>4.4000000000000004</c:v>
                </c:pt>
                <c:pt idx="458">
                  <c:v>4.29</c:v>
                </c:pt>
                <c:pt idx="459">
                  <c:v>4.1899999999999995</c:v>
                </c:pt>
                <c:pt idx="460">
                  <c:v>4.0999999999999996</c:v>
                </c:pt>
                <c:pt idx="461">
                  <c:v>4</c:v>
                </c:pt>
                <c:pt idx="462">
                  <c:v>3.9</c:v>
                </c:pt>
                <c:pt idx="463">
                  <c:v>3.79</c:v>
                </c:pt>
                <c:pt idx="464">
                  <c:v>3.69</c:v>
                </c:pt>
                <c:pt idx="465">
                  <c:v>3.6</c:v>
                </c:pt>
                <c:pt idx="466">
                  <c:v>3.5</c:v>
                </c:pt>
                <c:pt idx="467">
                  <c:v>3.4</c:v>
                </c:pt>
                <c:pt idx="468">
                  <c:v>3.29</c:v>
                </c:pt>
                <c:pt idx="469">
                  <c:v>3.19</c:v>
                </c:pt>
                <c:pt idx="470">
                  <c:v>3.1</c:v>
                </c:pt>
                <c:pt idx="471">
                  <c:v>3</c:v>
                </c:pt>
                <c:pt idx="472">
                  <c:v>2.9</c:v>
                </c:pt>
                <c:pt idx="473">
                  <c:v>2.79</c:v>
                </c:pt>
                <c:pt idx="474">
                  <c:v>2.69</c:v>
                </c:pt>
                <c:pt idx="475">
                  <c:v>2.6</c:v>
                </c:pt>
                <c:pt idx="476">
                  <c:v>2.5</c:v>
                </c:pt>
                <c:pt idx="477">
                  <c:v>2.4</c:v>
                </c:pt>
                <c:pt idx="478">
                  <c:v>2.29</c:v>
                </c:pt>
                <c:pt idx="479">
                  <c:v>2.19</c:v>
                </c:pt>
                <c:pt idx="480">
                  <c:v>2.09</c:v>
                </c:pt>
                <c:pt idx="481">
                  <c:v>2</c:v>
                </c:pt>
                <c:pt idx="482">
                  <c:v>1.8900000000000001</c:v>
                </c:pt>
                <c:pt idx="483">
                  <c:v>1.8</c:v>
                </c:pt>
                <c:pt idx="484">
                  <c:v>1.6900000000000008</c:v>
                </c:pt>
                <c:pt idx="485">
                  <c:v>1.59</c:v>
                </c:pt>
                <c:pt idx="486">
                  <c:v>1.5</c:v>
                </c:pt>
                <c:pt idx="487">
                  <c:v>1.3900000000000001</c:v>
                </c:pt>
                <c:pt idx="488">
                  <c:v>1.3</c:v>
                </c:pt>
                <c:pt idx="489">
                  <c:v>1.1900000000000008</c:v>
                </c:pt>
                <c:pt idx="490">
                  <c:v>1.0900000000000001</c:v>
                </c:pt>
                <c:pt idx="491">
                  <c:v>1</c:v>
                </c:pt>
                <c:pt idx="492">
                  <c:v>0.89</c:v>
                </c:pt>
                <c:pt idx="493">
                  <c:v>0.8</c:v>
                </c:pt>
                <c:pt idx="494">
                  <c:v>0.69000000000000039</c:v>
                </c:pt>
                <c:pt idx="495">
                  <c:v>0.59</c:v>
                </c:pt>
                <c:pt idx="496">
                  <c:v>0.5</c:v>
                </c:pt>
                <c:pt idx="497">
                  <c:v>0.39000000000000024</c:v>
                </c:pt>
                <c:pt idx="498">
                  <c:v>0.30000000000000021</c:v>
                </c:pt>
                <c:pt idx="499">
                  <c:v>0.19</c:v>
                </c:pt>
                <c:pt idx="500">
                  <c:v>9.0000000000000024E-2</c:v>
                </c:pt>
                <c:pt idx="501">
                  <c:v>0</c:v>
                </c:pt>
                <c:pt idx="502">
                  <c:v>0.1</c:v>
                </c:pt>
                <c:pt idx="503">
                  <c:v>0.2</c:v>
                </c:pt>
                <c:pt idx="504">
                  <c:v>0.30000000000000021</c:v>
                </c:pt>
                <c:pt idx="505">
                  <c:v>0.4</c:v>
                </c:pt>
                <c:pt idx="506">
                  <c:v>0.5</c:v>
                </c:pt>
                <c:pt idx="507">
                  <c:v>0.60000000000000042</c:v>
                </c:pt>
                <c:pt idx="508">
                  <c:v>0.7000000000000004</c:v>
                </c:pt>
                <c:pt idx="509">
                  <c:v>0.8</c:v>
                </c:pt>
                <c:pt idx="510">
                  <c:v>0.9</c:v>
                </c:pt>
                <c:pt idx="511">
                  <c:v>1</c:v>
                </c:pt>
                <c:pt idx="512">
                  <c:v>1.1000000000000001</c:v>
                </c:pt>
                <c:pt idx="513">
                  <c:v>1.2</c:v>
                </c:pt>
                <c:pt idx="514">
                  <c:v>1.3</c:v>
                </c:pt>
                <c:pt idx="515">
                  <c:v>1.4</c:v>
                </c:pt>
                <c:pt idx="516">
                  <c:v>1.5</c:v>
                </c:pt>
                <c:pt idx="517">
                  <c:v>1.6</c:v>
                </c:pt>
                <c:pt idx="518">
                  <c:v>1.7</c:v>
                </c:pt>
                <c:pt idx="519">
                  <c:v>1.8</c:v>
                </c:pt>
                <c:pt idx="520">
                  <c:v>1.9000000000000001</c:v>
                </c:pt>
                <c:pt idx="521">
                  <c:v>2</c:v>
                </c:pt>
                <c:pt idx="522">
                  <c:v>2.1</c:v>
                </c:pt>
                <c:pt idx="523">
                  <c:v>2.2000000000000002</c:v>
                </c:pt>
                <c:pt idx="524">
                  <c:v>2.2999999999999998</c:v>
                </c:pt>
                <c:pt idx="525">
                  <c:v>2.4</c:v>
                </c:pt>
                <c:pt idx="526">
                  <c:v>2.5</c:v>
                </c:pt>
                <c:pt idx="527">
                  <c:v>2.6</c:v>
                </c:pt>
                <c:pt idx="528">
                  <c:v>2.7</c:v>
                </c:pt>
                <c:pt idx="529">
                  <c:v>2.8</c:v>
                </c:pt>
                <c:pt idx="530">
                  <c:v>2.9</c:v>
                </c:pt>
                <c:pt idx="531">
                  <c:v>3</c:v>
                </c:pt>
                <c:pt idx="532">
                  <c:v>3.1</c:v>
                </c:pt>
                <c:pt idx="533">
                  <c:v>3.2</c:v>
                </c:pt>
                <c:pt idx="534">
                  <c:v>3.3</c:v>
                </c:pt>
                <c:pt idx="535">
                  <c:v>3.4</c:v>
                </c:pt>
                <c:pt idx="536">
                  <c:v>3.5</c:v>
                </c:pt>
                <c:pt idx="537">
                  <c:v>3.6</c:v>
                </c:pt>
                <c:pt idx="538">
                  <c:v>3.7</c:v>
                </c:pt>
                <c:pt idx="539">
                  <c:v>3.8</c:v>
                </c:pt>
                <c:pt idx="540">
                  <c:v>3.9</c:v>
                </c:pt>
                <c:pt idx="541">
                  <c:v>4</c:v>
                </c:pt>
                <c:pt idx="542">
                  <c:v>4.0999999999999996</c:v>
                </c:pt>
                <c:pt idx="543">
                  <c:v>4.2</c:v>
                </c:pt>
                <c:pt idx="544">
                  <c:v>4.3</c:v>
                </c:pt>
                <c:pt idx="545">
                  <c:v>4.4000000000000004</c:v>
                </c:pt>
                <c:pt idx="546">
                  <c:v>4.5</c:v>
                </c:pt>
                <c:pt idx="547">
                  <c:v>4.5999999999999996</c:v>
                </c:pt>
                <c:pt idx="548">
                  <c:v>4.7</c:v>
                </c:pt>
                <c:pt idx="549">
                  <c:v>4.8</c:v>
                </c:pt>
                <c:pt idx="550">
                  <c:v>4.9000000000000004</c:v>
                </c:pt>
                <c:pt idx="551">
                  <c:v>5</c:v>
                </c:pt>
                <c:pt idx="552">
                  <c:v>4.9000000000000004</c:v>
                </c:pt>
                <c:pt idx="553">
                  <c:v>4.79</c:v>
                </c:pt>
                <c:pt idx="554">
                  <c:v>4.6899999999999995</c:v>
                </c:pt>
                <c:pt idx="555">
                  <c:v>4.5999999999999996</c:v>
                </c:pt>
                <c:pt idx="556">
                  <c:v>4.5</c:v>
                </c:pt>
                <c:pt idx="557">
                  <c:v>4.4000000000000004</c:v>
                </c:pt>
                <c:pt idx="558">
                  <c:v>4.29</c:v>
                </c:pt>
                <c:pt idx="559">
                  <c:v>4.1899999999999995</c:v>
                </c:pt>
                <c:pt idx="560">
                  <c:v>4.0999999999999996</c:v>
                </c:pt>
                <c:pt idx="561">
                  <c:v>4</c:v>
                </c:pt>
                <c:pt idx="562">
                  <c:v>3.9</c:v>
                </c:pt>
                <c:pt idx="563">
                  <c:v>3.79</c:v>
                </c:pt>
                <c:pt idx="564">
                  <c:v>3.69</c:v>
                </c:pt>
                <c:pt idx="565">
                  <c:v>3.6</c:v>
                </c:pt>
                <c:pt idx="566">
                  <c:v>3.5</c:v>
                </c:pt>
                <c:pt idx="567">
                  <c:v>3.4</c:v>
                </c:pt>
                <c:pt idx="568">
                  <c:v>3.29</c:v>
                </c:pt>
                <c:pt idx="569">
                  <c:v>3.19</c:v>
                </c:pt>
                <c:pt idx="570">
                  <c:v>3.1</c:v>
                </c:pt>
                <c:pt idx="571">
                  <c:v>3</c:v>
                </c:pt>
                <c:pt idx="572">
                  <c:v>2.9</c:v>
                </c:pt>
                <c:pt idx="573">
                  <c:v>2.79</c:v>
                </c:pt>
                <c:pt idx="574">
                  <c:v>2.69</c:v>
                </c:pt>
                <c:pt idx="575">
                  <c:v>2.6</c:v>
                </c:pt>
                <c:pt idx="576">
                  <c:v>2.5</c:v>
                </c:pt>
                <c:pt idx="577">
                  <c:v>2.4</c:v>
                </c:pt>
                <c:pt idx="578">
                  <c:v>2.29</c:v>
                </c:pt>
                <c:pt idx="579">
                  <c:v>2.19</c:v>
                </c:pt>
                <c:pt idx="580">
                  <c:v>2.09</c:v>
                </c:pt>
                <c:pt idx="581">
                  <c:v>2</c:v>
                </c:pt>
                <c:pt idx="582">
                  <c:v>1.8900000000000001</c:v>
                </c:pt>
                <c:pt idx="583">
                  <c:v>1.8</c:v>
                </c:pt>
                <c:pt idx="584">
                  <c:v>1.6900000000000008</c:v>
                </c:pt>
                <c:pt idx="585">
                  <c:v>1.59</c:v>
                </c:pt>
                <c:pt idx="586">
                  <c:v>1.5</c:v>
                </c:pt>
                <c:pt idx="587">
                  <c:v>1.3900000000000001</c:v>
                </c:pt>
                <c:pt idx="588">
                  <c:v>1.3</c:v>
                </c:pt>
                <c:pt idx="589">
                  <c:v>1.1900000000000008</c:v>
                </c:pt>
                <c:pt idx="590">
                  <c:v>1.0900000000000001</c:v>
                </c:pt>
                <c:pt idx="591">
                  <c:v>1</c:v>
                </c:pt>
                <c:pt idx="592">
                  <c:v>0.89</c:v>
                </c:pt>
                <c:pt idx="593">
                  <c:v>0.8</c:v>
                </c:pt>
                <c:pt idx="594">
                  <c:v>0.69000000000000039</c:v>
                </c:pt>
                <c:pt idx="595">
                  <c:v>0.59</c:v>
                </c:pt>
                <c:pt idx="596">
                  <c:v>0.5</c:v>
                </c:pt>
                <c:pt idx="597">
                  <c:v>0.39000000000000024</c:v>
                </c:pt>
                <c:pt idx="598">
                  <c:v>0.30000000000000021</c:v>
                </c:pt>
                <c:pt idx="599">
                  <c:v>0.19</c:v>
                </c:pt>
                <c:pt idx="600">
                  <c:v>9.0000000000000024E-2</c:v>
                </c:pt>
                <c:pt idx="601">
                  <c:v>0</c:v>
                </c:pt>
                <c:pt idx="602">
                  <c:v>0.1</c:v>
                </c:pt>
                <c:pt idx="603">
                  <c:v>0.2</c:v>
                </c:pt>
                <c:pt idx="604">
                  <c:v>0.30000000000000021</c:v>
                </c:pt>
                <c:pt idx="605">
                  <c:v>0.4</c:v>
                </c:pt>
                <c:pt idx="606">
                  <c:v>0.5</c:v>
                </c:pt>
                <c:pt idx="607">
                  <c:v>0.60000000000000042</c:v>
                </c:pt>
                <c:pt idx="608">
                  <c:v>0.7000000000000004</c:v>
                </c:pt>
                <c:pt idx="609">
                  <c:v>0.8</c:v>
                </c:pt>
                <c:pt idx="610">
                  <c:v>0.9</c:v>
                </c:pt>
                <c:pt idx="611">
                  <c:v>1</c:v>
                </c:pt>
                <c:pt idx="612">
                  <c:v>1.1000000000000001</c:v>
                </c:pt>
                <c:pt idx="613">
                  <c:v>1.2</c:v>
                </c:pt>
                <c:pt idx="614">
                  <c:v>1.3</c:v>
                </c:pt>
                <c:pt idx="615">
                  <c:v>1.4</c:v>
                </c:pt>
                <c:pt idx="616">
                  <c:v>1.5</c:v>
                </c:pt>
                <c:pt idx="617">
                  <c:v>1.6</c:v>
                </c:pt>
                <c:pt idx="618">
                  <c:v>1.7</c:v>
                </c:pt>
                <c:pt idx="619">
                  <c:v>1.8</c:v>
                </c:pt>
                <c:pt idx="620">
                  <c:v>1.9000000000000001</c:v>
                </c:pt>
                <c:pt idx="621">
                  <c:v>2</c:v>
                </c:pt>
                <c:pt idx="622">
                  <c:v>2.1</c:v>
                </c:pt>
                <c:pt idx="623">
                  <c:v>2.2000000000000002</c:v>
                </c:pt>
                <c:pt idx="624">
                  <c:v>2.2999999999999998</c:v>
                </c:pt>
                <c:pt idx="625">
                  <c:v>2.4</c:v>
                </c:pt>
                <c:pt idx="626">
                  <c:v>2.5</c:v>
                </c:pt>
                <c:pt idx="627">
                  <c:v>2.6</c:v>
                </c:pt>
                <c:pt idx="628">
                  <c:v>2.7</c:v>
                </c:pt>
                <c:pt idx="629">
                  <c:v>2.8</c:v>
                </c:pt>
                <c:pt idx="630">
                  <c:v>2.9</c:v>
                </c:pt>
                <c:pt idx="631">
                  <c:v>3</c:v>
                </c:pt>
                <c:pt idx="632">
                  <c:v>3.1</c:v>
                </c:pt>
                <c:pt idx="633">
                  <c:v>3.2</c:v>
                </c:pt>
                <c:pt idx="634">
                  <c:v>3.3</c:v>
                </c:pt>
                <c:pt idx="635">
                  <c:v>3.4</c:v>
                </c:pt>
                <c:pt idx="636">
                  <c:v>3.5</c:v>
                </c:pt>
                <c:pt idx="637">
                  <c:v>3.6</c:v>
                </c:pt>
                <c:pt idx="638">
                  <c:v>3.7</c:v>
                </c:pt>
                <c:pt idx="639">
                  <c:v>3.8</c:v>
                </c:pt>
                <c:pt idx="640">
                  <c:v>3.9</c:v>
                </c:pt>
                <c:pt idx="641">
                  <c:v>4</c:v>
                </c:pt>
                <c:pt idx="642">
                  <c:v>4.0999999999999996</c:v>
                </c:pt>
                <c:pt idx="643">
                  <c:v>4.2</c:v>
                </c:pt>
                <c:pt idx="644">
                  <c:v>4.3</c:v>
                </c:pt>
                <c:pt idx="645">
                  <c:v>4.4000000000000004</c:v>
                </c:pt>
                <c:pt idx="646">
                  <c:v>4.5</c:v>
                </c:pt>
                <c:pt idx="647">
                  <c:v>4.5999999999999996</c:v>
                </c:pt>
                <c:pt idx="648">
                  <c:v>4.7</c:v>
                </c:pt>
                <c:pt idx="649">
                  <c:v>4.8</c:v>
                </c:pt>
                <c:pt idx="650">
                  <c:v>4.9000000000000004</c:v>
                </c:pt>
                <c:pt idx="651">
                  <c:v>5</c:v>
                </c:pt>
                <c:pt idx="652">
                  <c:v>4.9000000000000004</c:v>
                </c:pt>
                <c:pt idx="653">
                  <c:v>4.79</c:v>
                </c:pt>
                <c:pt idx="654">
                  <c:v>4.6899999999999995</c:v>
                </c:pt>
                <c:pt idx="655">
                  <c:v>4.5999999999999996</c:v>
                </c:pt>
                <c:pt idx="656">
                  <c:v>4.5</c:v>
                </c:pt>
                <c:pt idx="657">
                  <c:v>4.4000000000000004</c:v>
                </c:pt>
                <c:pt idx="658">
                  <c:v>4.29</c:v>
                </c:pt>
                <c:pt idx="659">
                  <c:v>4.1899999999999995</c:v>
                </c:pt>
                <c:pt idx="660">
                  <c:v>4.0999999999999996</c:v>
                </c:pt>
                <c:pt idx="661">
                  <c:v>4</c:v>
                </c:pt>
                <c:pt idx="662">
                  <c:v>3.9</c:v>
                </c:pt>
                <c:pt idx="663">
                  <c:v>3.79</c:v>
                </c:pt>
                <c:pt idx="664">
                  <c:v>3.69</c:v>
                </c:pt>
                <c:pt idx="665">
                  <c:v>3.6</c:v>
                </c:pt>
                <c:pt idx="666">
                  <c:v>3.5</c:v>
                </c:pt>
                <c:pt idx="667">
                  <c:v>3.4</c:v>
                </c:pt>
                <c:pt idx="668">
                  <c:v>3.29</c:v>
                </c:pt>
                <c:pt idx="669">
                  <c:v>3.19</c:v>
                </c:pt>
                <c:pt idx="670">
                  <c:v>3.1</c:v>
                </c:pt>
                <c:pt idx="671">
                  <c:v>3</c:v>
                </c:pt>
                <c:pt idx="672">
                  <c:v>2.9</c:v>
                </c:pt>
                <c:pt idx="673">
                  <c:v>2.79</c:v>
                </c:pt>
                <c:pt idx="674">
                  <c:v>2.69</c:v>
                </c:pt>
                <c:pt idx="675">
                  <c:v>2.6</c:v>
                </c:pt>
                <c:pt idx="676">
                  <c:v>2.5</c:v>
                </c:pt>
                <c:pt idx="677">
                  <c:v>2.4</c:v>
                </c:pt>
                <c:pt idx="678">
                  <c:v>2.29</c:v>
                </c:pt>
                <c:pt idx="679">
                  <c:v>2.19</c:v>
                </c:pt>
                <c:pt idx="680">
                  <c:v>2.09</c:v>
                </c:pt>
                <c:pt idx="681">
                  <c:v>2</c:v>
                </c:pt>
                <c:pt idx="682">
                  <c:v>1.8900000000000001</c:v>
                </c:pt>
                <c:pt idx="683">
                  <c:v>1.8</c:v>
                </c:pt>
                <c:pt idx="684">
                  <c:v>1.6900000000000008</c:v>
                </c:pt>
                <c:pt idx="685">
                  <c:v>1.59</c:v>
                </c:pt>
                <c:pt idx="686">
                  <c:v>1.5</c:v>
                </c:pt>
                <c:pt idx="687">
                  <c:v>1.3900000000000001</c:v>
                </c:pt>
                <c:pt idx="688">
                  <c:v>1.3</c:v>
                </c:pt>
                <c:pt idx="689">
                  <c:v>1.1900000000000008</c:v>
                </c:pt>
                <c:pt idx="690">
                  <c:v>1.0900000000000001</c:v>
                </c:pt>
                <c:pt idx="691">
                  <c:v>1</c:v>
                </c:pt>
                <c:pt idx="692">
                  <c:v>0.89</c:v>
                </c:pt>
                <c:pt idx="693">
                  <c:v>0.8</c:v>
                </c:pt>
                <c:pt idx="694">
                  <c:v>0.69000000000000039</c:v>
                </c:pt>
                <c:pt idx="695">
                  <c:v>0.59</c:v>
                </c:pt>
                <c:pt idx="696">
                  <c:v>0.5</c:v>
                </c:pt>
                <c:pt idx="697">
                  <c:v>0.39000000000000024</c:v>
                </c:pt>
                <c:pt idx="698">
                  <c:v>0.30000000000000021</c:v>
                </c:pt>
                <c:pt idx="699">
                  <c:v>0.19</c:v>
                </c:pt>
                <c:pt idx="700">
                  <c:v>9.0000000000000024E-2</c:v>
                </c:pt>
                <c:pt idx="701">
                  <c:v>0</c:v>
                </c:pt>
                <c:pt idx="702">
                  <c:v>0.1</c:v>
                </c:pt>
                <c:pt idx="703">
                  <c:v>0.2</c:v>
                </c:pt>
                <c:pt idx="704">
                  <c:v>0.30000000000000021</c:v>
                </c:pt>
                <c:pt idx="705">
                  <c:v>0.4</c:v>
                </c:pt>
                <c:pt idx="706">
                  <c:v>0.5</c:v>
                </c:pt>
                <c:pt idx="707">
                  <c:v>0.60000000000000042</c:v>
                </c:pt>
                <c:pt idx="708">
                  <c:v>0.7000000000000004</c:v>
                </c:pt>
                <c:pt idx="709">
                  <c:v>0.8</c:v>
                </c:pt>
                <c:pt idx="710">
                  <c:v>0.9</c:v>
                </c:pt>
                <c:pt idx="711">
                  <c:v>1</c:v>
                </c:pt>
                <c:pt idx="712">
                  <c:v>1.1000000000000001</c:v>
                </c:pt>
                <c:pt idx="713">
                  <c:v>1.2</c:v>
                </c:pt>
                <c:pt idx="714">
                  <c:v>1.3</c:v>
                </c:pt>
                <c:pt idx="715">
                  <c:v>1.4</c:v>
                </c:pt>
                <c:pt idx="716">
                  <c:v>1.5</c:v>
                </c:pt>
                <c:pt idx="717">
                  <c:v>1.6</c:v>
                </c:pt>
                <c:pt idx="718">
                  <c:v>1.7</c:v>
                </c:pt>
                <c:pt idx="719">
                  <c:v>1.8</c:v>
                </c:pt>
                <c:pt idx="720">
                  <c:v>1.9000000000000001</c:v>
                </c:pt>
                <c:pt idx="721">
                  <c:v>2</c:v>
                </c:pt>
                <c:pt idx="722">
                  <c:v>2.1</c:v>
                </c:pt>
                <c:pt idx="723">
                  <c:v>2.2000000000000002</c:v>
                </c:pt>
                <c:pt idx="724">
                  <c:v>2.2999999999999998</c:v>
                </c:pt>
                <c:pt idx="725">
                  <c:v>2.4</c:v>
                </c:pt>
                <c:pt idx="726">
                  <c:v>2.5</c:v>
                </c:pt>
                <c:pt idx="727">
                  <c:v>2.6</c:v>
                </c:pt>
                <c:pt idx="728">
                  <c:v>2.7</c:v>
                </c:pt>
                <c:pt idx="729">
                  <c:v>2.8</c:v>
                </c:pt>
                <c:pt idx="730">
                  <c:v>2.9</c:v>
                </c:pt>
                <c:pt idx="731">
                  <c:v>3</c:v>
                </c:pt>
                <c:pt idx="732">
                  <c:v>3.1</c:v>
                </c:pt>
                <c:pt idx="733">
                  <c:v>3.2</c:v>
                </c:pt>
                <c:pt idx="734">
                  <c:v>3.3</c:v>
                </c:pt>
                <c:pt idx="735">
                  <c:v>3.4</c:v>
                </c:pt>
                <c:pt idx="736">
                  <c:v>3.5</c:v>
                </c:pt>
                <c:pt idx="737">
                  <c:v>3.6</c:v>
                </c:pt>
                <c:pt idx="738">
                  <c:v>3.7</c:v>
                </c:pt>
                <c:pt idx="739">
                  <c:v>3.8</c:v>
                </c:pt>
                <c:pt idx="740">
                  <c:v>3.9</c:v>
                </c:pt>
                <c:pt idx="741">
                  <c:v>4</c:v>
                </c:pt>
                <c:pt idx="742">
                  <c:v>4.0999999999999996</c:v>
                </c:pt>
                <c:pt idx="743">
                  <c:v>4.2</c:v>
                </c:pt>
                <c:pt idx="744">
                  <c:v>4.3</c:v>
                </c:pt>
                <c:pt idx="745">
                  <c:v>4.4000000000000004</c:v>
                </c:pt>
                <c:pt idx="746">
                  <c:v>4.5</c:v>
                </c:pt>
                <c:pt idx="747">
                  <c:v>4.5999999999999996</c:v>
                </c:pt>
                <c:pt idx="748">
                  <c:v>4.7</c:v>
                </c:pt>
                <c:pt idx="749">
                  <c:v>4.8</c:v>
                </c:pt>
                <c:pt idx="750">
                  <c:v>4.9000000000000004</c:v>
                </c:pt>
                <c:pt idx="751">
                  <c:v>5</c:v>
                </c:pt>
                <c:pt idx="752">
                  <c:v>4.9000000000000004</c:v>
                </c:pt>
                <c:pt idx="753">
                  <c:v>4.79</c:v>
                </c:pt>
                <c:pt idx="754">
                  <c:v>4.6899999999999995</c:v>
                </c:pt>
                <c:pt idx="755">
                  <c:v>4.5999999999999996</c:v>
                </c:pt>
                <c:pt idx="756">
                  <c:v>4.5</c:v>
                </c:pt>
                <c:pt idx="757">
                  <c:v>4.4000000000000004</c:v>
                </c:pt>
                <c:pt idx="758">
                  <c:v>4.29</c:v>
                </c:pt>
                <c:pt idx="759">
                  <c:v>4.1899999999999995</c:v>
                </c:pt>
                <c:pt idx="760">
                  <c:v>4.0999999999999996</c:v>
                </c:pt>
                <c:pt idx="761">
                  <c:v>4</c:v>
                </c:pt>
                <c:pt idx="762">
                  <c:v>3.9</c:v>
                </c:pt>
                <c:pt idx="763">
                  <c:v>3.79</c:v>
                </c:pt>
                <c:pt idx="764">
                  <c:v>3.69</c:v>
                </c:pt>
                <c:pt idx="765">
                  <c:v>3.6</c:v>
                </c:pt>
                <c:pt idx="766">
                  <c:v>3.5</c:v>
                </c:pt>
                <c:pt idx="767">
                  <c:v>3.4</c:v>
                </c:pt>
                <c:pt idx="768">
                  <c:v>3.29</c:v>
                </c:pt>
                <c:pt idx="769">
                  <c:v>3.19</c:v>
                </c:pt>
                <c:pt idx="770">
                  <c:v>3.1</c:v>
                </c:pt>
                <c:pt idx="771">
                  <c:v>3</c:v>
                </c:pt>
                <c:pt idx="772">
                  <c:v>2.9</c:v>
                </c:pt>
                <c:pt idx="773">
                  <c:v>2.79</c:v>
                </c:pt>
                <c:pt idx="774">
                  <c:v>2.69</c:v>
                </c:pt>
                <c:pt idx="775">
                  <c:v>2.6</c:v>
                </c:pt>
                <c:pt idx="776">
                  <c:v>2.5</c:v>
                </c:pt>
                <c:pt idx="777">
                  <c:v>2.4</c:v>
                </c:pt>
                <c:pt idx="778">
                  <c:v>2.29</c:v>
                </c:pt>
                <c:pt idx="779">
                  <c:v>2.19</c:v>
                </c:pt>
                <c:pt idx="780">
                  <c:v>2.09</c:v>
                </c:pt>
                <c:pt idx="781">
                  <c:v>2</c:v>
                </c:pt>
                <c:pt idx="782">
                  <c:v>1.8900000000000001</c:v>
                </c:pt>
                <c:pt idx="783">
                  <c:v>1.8</c:v>
                </c:pt>
                <c:pt idx="784">
                  <c:v>1.6900000000000008</c:v>
                </c:pt>
                <c:pt idx="785">
                  <c:v>1.59</c:v>
                </c:pt>
                <c:pt idx="786">
                  <c:v>1.5</c:v>
                </c:pt>
                <c:pt idx="787">
                  <c:v>1.3900000000000001</c:v>
                </c:pt>
                <c:pt idx="788">
                  <c:v>1.3</c:v>
                </c:pt>
                <c:pt idx="789">
                  <c:v>1.1900000000000008</c:v>
                </c:pt>
                <c:pt idx="790">
                  <c:v>1.0900000000000001</c:v>
                </c:pt>
                <c:pt idx="791">
                  <c:v>1</c:v>
                </c:pt>
                <c:pt idx="792">
                  <c:v>0.89</c:v>
                </c:pt>
                <c:pt idx="793">
                  <c:v>0.8</c:v>
                </c:pt>
                <c:pt idx="794">
                  <c:v>0.69000000000000039</c:v>
                </c:pt>
                <c:pt idx="795">
                  <c:v>0.59</c:v>
                </c:pt>
                <c:pt idx="796">
                  <c:v>0.5</c:v>
                </c:pt>
                <c:pt idx="797">
                  <c:v>0.39000000000000024</c:v>
                </c:pt>
                <c:pt idx="798">
                  <c:v>0.30000000000000021</c:v>
                </c:pt>
                <c:pt idx="799">
                  <c:v>0.19</c:v>
                </c:pt>
                <c:pt idx="800">
                  <c:v>9.0000000000000024E-2</c:v>
                </c:pt>
                <c:pt idx="801">
                  <c:v>0</c:v>
                </c:pt>
                <c:pt idx="802">
                  <c:v>0.1</c:v>
                </c:pt>
                <c:pt idx="803">
                  <c:v>0.2</c:v>
                </c:pt>
                <c:pt idx="804">
                  <c:v>0.30000000000000021</c:v>
                </c:pt>
                <c:pt idx="805">
                  <c:v>0.4</c:v>
                </c:pt>
                <c:pt idx="806">
                  <c:v>0.5</c:v>
                </c:pt>
                <c:pt idx="807">
                  <c:v>0.60000000000000042</c:v>
                </c:pt>
                <c:pt idx="808">
                  <c:v>0.7000000000000004</c:v>
                </c:pt>
                <c:pt idx="809">
                  <c:v>0.8</c:v>
                </c:pt>
                <c:pt idx="810">
                  <c:v>0.9</c:v>
                </c:pt>
                <c:pt idx="811">
                  <c:v>1</c:v>
                </c:pt>
                <c:pt idx="812">
                  <c:v>1.1000000000000001</c:v>
                </c:pt>
                <c:pt idx="813">
                  <c:v>1.2</c:v>
                </c:pt>
                <c:pt idx="814">
                  <c:v>1.3</c:v>
                </c:pt>
                <c:pt idx="815">
                  <c:v>1.4</c:v>
                </c:pt>
                <c:pt idx="816">
                  <c:v>1.5</c:v>
                </c:pt>
                <c:pt idx="817">
                  <c:v>1.6</c:v>
                </c:pt>
                <c:pt idx="818">
                  <c:v>1.7</c:v>
                </c:pt>
                <c:pt idx="819">
                  <c:v>1.8</c:v>
                </c:pt>
                <c:pt idx="820">
                  <c:v>1.9000000000000001</c:v>
                </c:pt>
                <c:pt idx="821">
                  <c:v>2</c:v>
                </c:pt>
                <c:pt idx="822">
                  <c:v>2.1</c:v>
                </c:pt>
                <c:pt idx="823">
                  <c:v>2.2000000000000002</c:v>
                </c:pt>
                <c:pt idx="824">
                  <c:v>2.2999999999999998</c:v>
                </c:pt>
                <c:pt idx="825">
                  <c:v>2.4</c:v>
                </c:pt>
                <c:pt idx="826">
                  <c:v>2.5</c:v>
                </c:pt>
                <c:pt idx="827">
                  <c:v>2.6</c:v>
                </c:pt>
                <c:pt idx="828">
                  <c:v>2.7</c:v>
                </c:pt>
                <c:pt idx="829">
                  <c:v>2.8</c:v>
                </c:pt>
                <c:pt idx="830">
                  <c:v>2.9</c:v>
                </c:pt>
                <c:pt idx="831">
                  <c:v>3</c:v>
                </c:pt>
                <c:pt idx="832">
                  <c:v>3.1</c:v>
                </c:pt>
                <c:pt idx="833">
                  <c:v>3.2</c:v>
                </c:pt>
                <c:pt idx="834">
                  <c:v>3.3</c:v>
                </c:pt>
                <c:pt idx="835">
                  <c:v>3.4</c:v>
                </c:pt>
                <c:pt idx="836">
                  <c:v>3.5</c:v>
                </c:pt>
                <c:pt idx="837">
                  <c:v>3.6</c:v>
                </c:pt>
                <c:pt idx="838">
                  <c:v>3.7</c:v>
                </c:pt>
                <c:pt idx="839">
                  <c:v>3.8</c:v>
                </c:pt>
                <c:pt idx="840">
                  <c:v>3.9</c:v>
                </c:pt>
                <c:pt idx="841">
                  <c:v>4</c:v>
                </c:pt>
                <c:pt idx="842">
                  <c:v>4.0999999999999996</c:v>
                </c:pt>
                <c:pt idx="843">
                  <c:v>4.2</c:v>
                </c:pt>
                <c:pt idx="844">
                  <c:v>4.3</c:v>
                </c:pt>
                <c:pt idx="845">
                  <c:v>4.4000000000000004</c:v>
                </c:pt>
                <c:pt idx="846">
                  <c:v>4.5</c:v>
                </c:pt>
                <c:pt idx="847">
                  <c:v>4.5999999999999996</c:v>
                </c:pt>
                <c:pt idx="848">
                  <c:v>4.7</c:v>
                </c:pt>
                <c:pt idx="849">
                  <c:v>4.8</c:v>
                </c:pt>
                <c:pt idx="850">
                  <c:v>4.9000000000000004</c:v>
                </c:pt>
                <c:pt idx="851">
                  <c:v>5</c:v>
                </c:pt>
                <c:pt idx="852">
                  <c:v>4.9000000000000004</c:v>
                </c:pt>
                <c:pt idx="853">
                  <c:v>4.79</c:v>
                </c:pt>
                <c:pt idx="854">
                  <c:v>4.6899999999999995</c:v>
                </c:pt>
                <c:pt idx="855">
                  <c:v>4.5999999999999996</c:v>
                </c:pt>
                <c:pt idx="856">
                  <c:v>4.5</c:v>
                </c:pt>
                <c:pt idx="857">
                  <c:v>4.4000000000000004</c:v>
                </c:pt>
                <c:pt idx="858">
                  <c:v>4.29</c:v>
                </c:pt>
                <c:pt idx="859">
                  <c:v>4.1899999999999995</c:v>
                </c:pt>
                <c:pt idx="860">
                  <c:v>4.0999999999999996</c:v>
                </c:pt>
                <c:pt idx="861">
                  <c:v>4</c:v>
                </c:pt>
                <c:pt idx="862">
                  <c:v>3.9</c:v>
                </c:pt>
                <c:pt idx="863">
                  <c:v>3.79</c:v>
                </c:pt>
                <c:pt idx="864">
                  <c:v>3.69</c:v>
                </c:pt>
                <c:pt idx="865">
                  <c:v>3.6</c:v>
                </c:pt>
                <c:pt idx="866">
                  <c:v>3.5</c:v>
                </c:pt>
                <c:pt idx="867">
                  <c:v>3.4</c:v>
                </c:pt>
                <c:pt idx="868">
                  <c:v>3.29</c:v>
                </c:pt>
                <c:pt idx="869">
                  <c:v>3.19</c:v>
                </c:pt>
                <c:pt idx="870">
                  <c:v>3.1</c:v>
                </c:pt>
                <c:pt idx="871">
                  <c:v>3</c:v>
                </c:pt>
                <c:pt idx="872">
                  <c:v>2.9</c:v>
                </c:pt>
                <c:pt idx="873">
                  <c:v>2.79</c:v>
                </c:pt>
                <c:pt idx="874">
                  <c:v>2.69</c:v>
                </c:pt>
                <c:pt idx="875">
                  <c:v>2.6</c:v>
                </c:pt>
                <c:pt idx="876">
                  <c:v>2.5</c:v>
                </c:pt>
                <c:pt idx="877">
                  <c:v>2.4</c:v>
                </c:pt>
                <c:pt idx="878">
                  <c:v>2.29</c:v>
                </c:pt>
                <c:pt idx="879">
                  <c:v>2.19</c:v>
                </c:pt>
                <c:pt idx="880">
                  <c:v>2.09</c:v>
                </c:pt>
                <c:pt idx="881">
                  <c:v>2</c:v>
                </c:pt>
                <c:pt idx="882">
                  <c:v>1.8900000000000001</c:v>
                </c:pt>
                <c:pt idx="883">
                  <c:v>1.8</c:v>
                </c:pt>
                <c:pt idx="884">
                  <c:v>1.6900000000000008</c:v>
                </c:pt>
                <c:pt idx="885">
                  <c:v>1.59</c:v>
                </c:pt>
                <c:pt idx="886">
                  <c:v>1.5</c:v>
                </c:pt>
                <c:pt idx="887">
                  <c:v>1.3900000000000001</c:v>
                </c:pt>
                <c:pt idx="888">
                  <c:v>1.3</c:v>
                </c:pt>
                <c:pt idx="889">
                  <c:v>1.1900000000000008</c:v>
                </c:pt>
                <c:pt idx="890">
                  <c:v>1.0900000000000001</c:v>
                </c:pt>
                <c:pt idx="891">
                  <c:v>1</c:v>
                </c:pt>
                <c:pt idx="892">
                  <c:v>0.89</c:v>
                </c:pt>
                <c:pt idx="893">
                  <c:v>0.8</c:v>
                </c:pt>
                <c:pt idx="894">
                  <c:v>0.69000000000000039</c:v>
                </c:pt>
                <c:pt idx="895">
                  <c:v>0.59</c:v>
                </c:pt>
                <c:pt idx="896">
                  <c:v>0.5</c:v>
                </c:pt>
                <c:pt idx="897">
                  <c:v>0.39000000000000024</c:v>
                </c:pt>
                <c:pt idx="898">
                  <c:v>0.30000000000000021</c:v>
                </c:pt>
                <c:pt idx="899">
                  <c:v>0.19</c:v>
                </c:pt>
              </c:numCache>
            </c:numRef>
          </c:val>
        </c:ser>
        <c:ser>
          <c:idx val="1"/>
          <c:order val="1"/>
          <c:marker>
            <c:symbol val="none"/>
          </c:marker>
          <c:val>
            <c:numRef>
              <c:f>ST!$C$1:$C$900</c:f>
              <c:numCache>
                <c:formatCode>General</c:formatCode>
                <c:ptCount val="900"/>
                <c:pt idx="0">
                  <c:v>0.75000000000000044</c:v>
                </c:pt>
                <c:pt idx="1">
                  <c:v>0.77000000000000046</c:v>
                </c:pt>
                <c:pt idx="2">
                  <c:v>0.8</c:v>
                </c:pt>
                <c:pt idx="3">
                  <c:v>0.9500000000000004</c:v>
                </c:pt>
                <c:pt idx="4">
                  <c:v>1.149999999999999</c:v>
                </c:pt>
                <c:pt idx="5">
                  <c:v>1.3</c:v>
                </c:pt>
                <c:pt idx="6">
                  <c:v>1.3800000000000001</c:v>
                </c:pt>
                <c:pt idx="7">
                  <c:v>1.48</c:v>
                </c:pt>
                <c:pt idx="8">
                  <c:v>1.6300000000000001</c:v>
                </c:pt>
                <c:pt idx="9">
                  <c:v>1.8</c:v>
                </c:pt>
                <c:pt idx="10">
                  <c:v>1.9600000000000009</c:v>
                </c:pt>
                <c:pt idx="11">
                  <c:v>2.08</c:v>
                </c:pt>
                <c:pt idx="12">
                  <c:v>2.16</c:v>
                </c:pt>
                <c:pt idx="13">
                  <c:v>2.2799999999999998</c:v>
                </c:pt>
                <c:pt idx="14">
                  <c:v>2.46</c:v>
                </c:pt>
                <c:pt idx="15">
                  <c:v>2.61</c:v>
                </c:pt>
                <c:pt idx="16">
                  <c:v>2.74</c:v>
                </c:pt>
                <c:pt idx="17">
                  <c:v>2.8099999999999987</c:v>
                </c:pt>
                <c:pt idx="18">
                  <c:v>2.86</c:v>
                </c:pt>
                <c:pt idx="19">
                  <c:v>2.9899999999999998</c:v>
                </c:pt>
                <c:pt idx="20">
                  <c:v>3.14</c:v>
                </c:pt>
                <c:pt idx="21">
                  <c:v>3.24</c:v>
                </c:pt>
                <c:pt idx="22">
                  <c:v>3.29</c:v>
                </c:pt>
                <c:pt idx="23">
                  <c:v>3.34</c:v>
                </c:pt>
                <c:pt idx="24">
                  <c:v>3.4099999999999997</c:v>
                </c:pt>
                <c:pt idx="25">
                  <c:v>3.51</c:v>
                </c:pt>
                <c:pt idx="26">
                  <c:v>3.64</c:v>
                </c:pt>
                <c:pt idx="27">
                  <c:v>3.69</c:v>
                </c:pt>
                <c:pt idx="28">
                  <c:v>3.69</c:v>
                </c:pt>
                <c:pt idx="29">
                  <c:v>3.72</c:v>
                </c:pt>
                <c:pt idx="30">
                  <c:v>3.79</c:v>
                </c:pt>
                <c:pt idx="31">
                  <c:v>3.8699999999999997</c:v>
                </c:pt>
                <c:pt idx="32">
                  <c:v>3.8899999999999997</c:v>
                </c:pt>
                <c:pt idx="33">
                  <c:v>3.8899999999999997</c:v>
                </c:pt>
                <c:pt idx="34">
                  <c:v>3.8899999999999997</c:v>
                </c:pt>
                <c:pt idx="35">
                  <c:v>3.8899999999999997</c:v>
                </c:pt>
                <c:pt idx="36">
                  <c:v>3.92</c:v>
                </c:pt>
                <c:pt idx="37">
                  <c:v>3.92</c:v>
                </c:pt>
                <c:pt idx="38">
                  <c:v>3.92</c:v>
                </c:pt>
                <c:pt idx="39">
                  <c:v>3.92</c:v>
                </c:pt>
                <c:pt idx="40">
                  <c:v>3.92</c:v>
                </c:pt>
                <c:pt idx="41">
                  <c:v>3.92</c:v>
                </c:pt>
                <c:pt idx="42">
                  <c:v>3.92</c:v>
                </c:pt>
                <c:pt idx="43">
                  <c:v>3.92</c:v>
                </c:pt>
                <c:pt idx="44">
                  <c:v>3.92</c:v>
                </c:pt>
                <c:pt idx="45">
                  <c:v>3.92</c:v>
                </c:pt>
                <c:pt idx="46">
                  <c:v>3.92</c:v>
                </c:pt>
                <c:pt idx="47">
                  <c:v>3.92</c:v>
                </c:pt>
                <c:pt idx="48">
                  <c:v>3.8899999999999997</c:v>
                </c:pt>
                <c:pt idx="49">
                  <c:v>3.8899999999999997</c:v>
                </c:pt>
                <c:pt idx="50">
                  <c:v>3.8899999999999997</c:v>
                </c:pt>
                <c:pt idx="51">
                  <c:v>3.8899999999999997</c:v>
                </c:pt>
                <c:pt idx="52">
                  <c:v>3.84</c:v>
                </c:pt>
                <c:pt idx="53">
                  <c:v>3.74</c:v>
                </c:pt>
                <c:pt idx="54">
                  <c:v>3.54</c:v>
                </c:pt>
                <c:pt idx="55">
                  <c:v>3.3899999999999997</c:v>
                </c:pt>
                <c:pt idx="56">
                  <c:v>3.29</c:v>
                </c:pt>
                <c:pt idx="57">
                  <c:v>3.21</c:v>
                </c:pt>
                <c:pt idx="58">
                  <c:v>3.09</c:v>
                </c:pt>
                <c:pt idx="59">
                  <c:v>2.9099999999999997</c:v>
                </c:pt>
                <c:pt idx="60">
                  <c:v>2.71</c:v>
                </c:pt>
                <c:pt idx="61">
                  <c:v>2.61</c:v>
                </c:pt>
                <c:pt idx="62">
                  <c:v>2.56</c:v>
                </c:pt>
                <c:pt idx="63">
                  <c:v>2.4299999999999997</c:v>
                </c:pt>
                <c:pt idx="64">
                  <c:v>2.2599999999999998</c:v>
                </c:pt>
                <c:pt idx="65">
                  <c:v>2.08</c:v>
                </c:pt>
                <c:pt idx="66">
                  <c:v>2.0099999999999998</c:v>
                </c:pt>
                <c:pt idx="67">
                  <c:v>1.9600000000000009</c:v>
                </c:pt>
                <c:pt idx="68">
                  <c:v>1.83</c:v>
                </c:pt>
                <c:pt idx="69">
                  <c:v>1.7</c:v>
                </c:pt>
                <c:pt idx="70">
                  <c:v>1.55</c:v>
                </c:pt>
                <c:pt idx="71">
                  <c:v>1.48</c:v>
                </c:pt>
                <c:pt idx="72">
                  <c:v>1.48</c:v>
                </c:pt>
                <c:pt idx="73">
                  <c:v>1.4</c:v>
                </c:pt>
                <c:pt idx="74">
                  <c:v>1.28</c:v>
                </c:pt>
                <c:pt idx="75">
                  <c:v>1.1800000000000008</c:v>
                </c:pt>
                <c:pt idx="76">
                  <c:v>1.129999999999999</c:v>
                </c:pt>
                <c:pt idx="77">
                  <c:v>1.129999999999999</c:v>
                </c:pt>
                <c:pt idx="78">
                  <c:v>1.05</c:v>
                </c:pt>
                <c:pt idx="79">
                  <c:v>0.9500000000000004</c:v>
                </c:pt>
                <c:pt idx="80">
                  <c:v>0.9</c:v>
                </c:pt>
                <c:pt idx="81">
                  <c:v>0.9</c:v>
                </c:pt>
                <c:pt idx="82">
                  <c:v>0.9</c:v>
                </c:pt>
                <c:pt idx="83">
                  <c:v>0.9</c:v>
                </c:pt>
                <c:pt idx="84">
                  <c:v>0.87000000000000044</c:v>
                </c:pt>
                <c:pt idx="85">
                  <c:v>0.8200000000000004</c:v>
                </c:pt>
                <c:pt idx="86">
                  <c:v>0.77000000000000046</c:v>
                </c:pt>
                <c:pt idx="87">
                  <c:v>0.77000000000000046</c:v>
                </c:pt>
                <c:pt idx="88">
                  <c:v>0.77000000000000046</c:v>
                </c:pt>
                <c:pt idx="89">
                  <c:v>0.77000000000000046</c:v>
                </c:pt>
                <c:pt idx="90">
                  <c:v>0.77000000000000046</c:v>
                </c:pt>
                <c:pt idx="91">
                  <c:v>0.77000000000000046</c:v>
                </c:pt>
                <c:pt idx="92">
                  <c:v>0.77000000000000046</c:v>
                </c:pt>
                <c:pt idx="93">
                  <c:v>0.77000000000000046</c:v>
                </c:pt>
                <c:pt idx="94">
                  <c:v>0.8</c:v>
                </c:pt>
                <c:pt idx="95">
                  <c:v>0.8</c:v>
                </c:pt>
                <c:pt idx="96">
                  <c:v>0.8</c:v>
                </c:pt>
                <c:pt idx="97">
                  <c:v>0.8</c:v>
                </c:pt>
                <c:pt idx="98">
                  <c:v>0.8</c:v>
                </c:pt>
                <c:pt idx="99">
                  <c:v>0.8</c:v>
                </c:pt>
                <c:pt idx="100">
                  <c:v>0.56999999999999995</c:v>
                </c:pt>
                <c:pt idx="101">
                  <c:v>0.55000000000000004</c:v>
                </c:pt>
                <c:pt idx="102">
                  <c:v>0.52</c:v>
                </c:pt>
                <c:pt idx="103">
                  <c:v>0.52</c:v>
                </c:pt>
                <c:pt idx="104">
                  <c:v>0.55000000000000004</c:v>
                </c:pt>
                <c:pt idx="105">
                  <c:v>0.62000000000000044</c:v>
                </c:pt>
                <c:pt idx="106">
                  <c:v>0.67000000000000071</c:v>
                </c:pt>
                <c:pt idx="107">
                  <c:v>0.8</c:v>
                </c:pt>
                <c:pt idx="108">
                  <c:v>0.9</c:v>
                </c:pt>
                <c:pt idx="109">
                  <c:v>0.98</c:v>
                </c:pt>
                <c:pt idx="110">
                  <c:v>1.08</c:v>
                </c:pt>
                <c:pt idx="111">
                  <c:v>1.2</c:v>
                </c:pt>
                <c:pt idx="112">
                  <c:v>1.35</c:v>
                </c:pt>
                <c:pt idx="113">
                  <c:v>1.5</c:v>
                </c:pt>
                <c:pt idx="114">
                  <c:v>1.6</c:v>
                </c:pt>
                <c:pt idx="115">
                  <c:v>1.73</c:v>
                </c:pt>
                <c:pt idx="116">
                  <c:v>1.86</c:v>
                </c:pt>
                <c:pt idx="117">
                  <c:v>2.0099999999999998</c:v>
                </c:pt>
                <c:pt idx="118">
                  <c:v>2.16</c:v>
                </c:pt>
                <c:pt idx="119">
                  <c:v>2.2599999999999998</c:v>
                </c:pt>
                <c:pt idx="120">
                  <c:v>2.36</c:v>
                </c:pt>
                <c:pt idx="121">
                  <c:v>2.46</c:v>
                </c:pt>
                <c:pt idx="122">
                  <c:v>2.61</c:v>
                </c:pt>
                <c:pt idx="123">
                  <c:v>2.7600000000000002</c:v>
                </c:pt>
                <c:pt idx="124">
                  <c:v>2.84</c:v>
                </c:pt>
                <c:pt idx="125">
                  <c:v>2.86</c:v>
                </c:pt>
                <c:pt idx="126">
                  <c:v>2.94</c:v>
                </c:pt>
                <c:pt idx="127">
                  <c:v>3.06</c:v>
                </c:pt>
                <c:pt idx="128">
                  <c:v>3.19</c:v>
                </c:pt>
                <c:pt idx="129">
                  <c:v>3.24</c:v>
                </c:pt>
                <c:pt idx="130">
                  <c:v>3.2600000000000002</c:v>
                </c:pt>
                <c:pt idx="131">
                  <c:v>3.34</c:v>
                </c:pt>
                <c:pt idx="132">
                  <c:v>3.4099999999999997</c:v>
                </c:pt>
                <c:pt idx="133">
                  <c:v>3.4899999999999998</c:v>
                </c:pt>
                <c:pt idx="134">
                  <c:v>3.51</c:v>
                </c:pt>
                <c:pt idx="135">
                  <c:v>3.54</c:v>
                </c:pt>
                <c:pt idx="136">
                  <c:v>3.62</c:v>
                </c:pt>
                <c:pt idx="137">
                  <c:v>3.72</c:v>
                </c:pt>
                <c:pt idx="138">
                  <c:v>3.77</c:v>
                </c:pt>
                <c:pt idx="139">
                  <c:v>3.79</c:v>
                </c:pt>
                <c:pt idx="140">
                  <c:v>3.79</c:v>
                </c:pt>
                <c:pt idx="141">
                  <c:v>3.8699999999999997</c:v>
                </c:pt>
                <c:pt idx="142">
                  <c:v>3.94</c:v>
                </c:pt>
                <c:pt idx="143">
                  <c:v>3.9699999999999998</c:v>
                </c:pt>
                <c:pt idx="144">
                  <c:v>3.9699999999999998</c:v>
                </c:pt>
                <c:pt idx="145">
                  <c:v>3.9699999999999998</c:v>
                </c:pt>
                <c:pt idx="146">
                  <c:v>3.9899999999999998</c:v>
                </c:pt>
                <c:pt idx="147">
                  <c:v>4.0199999999999996</c:v>
                </c:pt>
                <c:pt idx="148">
                  <c:v>4.0199999999999996</c:v>
                </c:pt>
                <c:pt idx="149">
                  <c:v>4.0199999999999996</c:v>
                </c:pt>
                <c:pt idx="150">
                  <c:v>4.0199999999999996</c:v>
                </c:pt>
                <c:pt idx="151">
                  <c:v>4.0199999999999996</c:v>
                </c:pt>
                <c:pt idx="152">
                  <c:v>4.0199999999999996</c:v>
                </c:pt>
                <c:pt idx="153">
                  <c:v>3.9899999999999998</c:v>
                </c:pt>
                <c:pt idx="154">
                  <c:v>3.92</c:v>
                </c:pt>
                <c:pt idx="155">
                  <c:v>3.84</c:v>
                </c:pt>
                <c:pt idx="156">
                  <c:v>3.74</c:v>
                </c:pt>
                <c:pt idx="157">
                  <c:v>3.64</c:v>
                </c:pt>
                <c:pt idx="158">
                  <c:v>3.54</c:v>
                </c:pt>
                <c:pt idx="159">
                  <c:v>3.4099999999999997</c:v>
                </c:pt>
                <c:pt idx="160">
                  <c:v>3.29</c:v>
                </c:pt>
                <c:pt idx="161">
                  <c:v>3.19</c:v>
                </c:pt>
                <c:pt idx="162">
                  <c:v>3.06</c:v>
                </c:pt>
                <c:pt idx="163">
                  <c:v>2.94</c:v>
                </c:pt>
                <c:pt idx="164">
                  <c:v>2.79</c:v>
                </c:pt>
                <c:pt idx="165">
                  <c:v>2.71</c:v>
                </c:pt>
                <c:pt idx="166">
                  <c:v>2.61</c:v>
                </c:pt>
                <c:pt idx="167">
                  <c:v>2.5099999999999998</c:v>
                </c:pt>
                <c:pt idx="168">
                  <c:v>2.38</c:v>
                </c:pt>
                <c:pt idx="169">
                  <c:v>2.2599999999999998</c:v>
                </c:pt>
                <c:pt idx="170">
                  <c:v>2.1800000000000002</c:v>
                </c:pt>
                <c:pt idx="171">
                  <c:v>2.13</c:v>
                </c:pt>
                <c:pt idx="172">
                  <c:v>2.06</c:v>
                </c:pt>
                <c:pt idx="173">
                  <c:v>1.9600000000000009</c:v>
                </c:pt>
                <c:pt idx="174">
                  <c:v>1.8800000000000001</c:v>
                </c:pt>
                <c:pt idx="175">
                  <c:v>1.86</c:v>
                </c:pt>
                <c:pt idx="176">
                  <c:v>1.75</c:v>
                </c:pt>
                <c:pt idx="177">
                  <c:v>1.6800000000000008</c:v>
                </c:pt>
                <c:pt idx="178">
                  <c:v>1.6500000000000001</c:v>
                </c:pt>
                <c:pt idx="179">
                  <c:v>1.6300000000000001</c:v>
                </c:pt>
                <c:pt idx="180">
                  <c:v>1.58</c:v>
                </c:pt>
                <c:pt idx="181">
                  <c:v>1.53</c:v>
                </c:pt>
                <c:pt idx="182">
                  <c:v>1.45</c:v>
                </c:pt>
                <c:pt idx="183">
                  <c:v>1.4</c:v>
                </c:pt>
                <c:pt idx="184">
                  <c:v>1.3800000000000001</c:v>
                </c:pt>
                <c:pt idx="185">
                  <c:v>1.35</c:v>
                </c:pt>
                <c:pt idx="186">
                  <c:v>1.28</c:v>
                </c:pt>
                <c:pt idx="187">
                  <c:v>1.1800000000000008</c:v>
                </c:pt>
                <c:pt idx="188">
                  <c:v>1.129999999999999</c:v>
                </c:pt>
                <c:pt idx="189">
                  <c:v>1.08</c:v>
                </c:pt>
                <c:pt idx="190">
                  <c:v>1.05</c:v>
                </c:pt>
                <c:pt idx="191">
                  <c:v>1</c:v>
                </c:pt>
                <c:pt idx="192">
                  <c:v>0.9500000000000004</c:v>
                </c:pt>
                <c:pt idx="193">
                  <c:v>0.85000000000000042</c:v>
                </c:pt>
                <c:pt idx="194">
                  <c:v>0.77000000000000046</c:v>
                </c:pt>
                <c:pt idx="195">
                  <c:v>0.77000000000000046</c:v>
                </c:pt>
                <c:pt idx="196">
                  <c:v>0.72000000000000042</c:v>
                </c:pt>
                <c:pt idx="197">
                  <c:v>0.67000000000000071</c:v>
                </c:pt>
                <c:pt idx="198">
                  <c:v>0.60000000000000042</c:v>
                </c:pt>
                <c:pt idx="199">
                  <c:v>0.55000000000000004</c:v>
                </c:pt>
                <c:pt idx="200">
                  <c:v>0.15000000000000011</c:v>
                </c:pt>
                <c:pt idx="201">
                  <c:v>0.05</c:v>
                </c:pt>
                <c:pt idx="202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2.0000000000000011E-2</c:v>
                </c:pt>
                <c:pt idx="206">
                  <c:v>0.05</c:v>
                </c:pt>
                <c:pt idx="207">
                  <c:v>7.0000000000000021E-2</c:v>
                </c:pt>
                <c:pt idx="208">
                  <c:v>0.17</c:v>
                </c:pt>
                <c:pt idx="209">
                  <c:v>0.30000000000000021</c:v>
                </c:pt>
                <c:pt idx="210">
                  <c:v>0.42000000000000021</c:v>
                </c:pt>
                <c:pt idx="211">
                  <c:v>0.52</c:v>
                </c:pt>
                <c:pt idx="212">
                  <c:v>0.60000000000000042</c:v>
                </c:pt>
                <c:pt idx="213">
                  <c:v>0.75000000000000044</c:v>
                </c:pt>
                <c:pt idx="214">
                  <c:v>0.92</c:v>
                </c:pt>
                <c:pt idx="215">
                  <c:v>1.1000000000000001</c:v>
                </c:pt>
                <c:pt idx="216">
                  <c:v>1.23</c:v>
                </c:pt>
                <c:pt idx="217">
                  <c:v>1.35</c:v>
                </c:pt>
                <c:pt idx="218">
                  <c:v>1.53</c:v>
                </c:pt>
                <c:pt idx="219">
                  <c:v>1.7</c:v>
                </c:pt>
                <c:pt idx="220">
                  <c:v>1.83</c:v>
                </c:pt>
                <c:pt idx="221">
                  <c:v>1.9600000000000009</c:v>
                </c:pt>
                <c:pt idx="222">
                  <c:v>2.08</c:v>
                </c:pt>
                <c:pt idx="223">
                  <c:v>2.23</c:v>
                </c:pt>
                <c:pt idx="224">
                  <c:v>2.36</c:v>
                </c:pt>
                <c:pt idx="225">
                  <c:v>2.4299999999999997</c:v>
                </c:pt>
                <c:pt idx="226">
                  <c:v>2.61</c:v>
                </c:pt>
                <c:pt idx="227">
                  <c:v>2.71</c:v>
                </c:pt>
                <c:pt idx="228">
                  <c:v>2.79</c:v>
                </c:pt>
                <c:pt idx="229">
                  <c:v>2.8899999999999997</c:v>
                </c:pt>
                <c:pt idx="230">
                  <c:v>2.96</c:v>
                </c:pt>
                <c:pt idx="231">
                  <c:v>3.04</c:v>
                </c:pt>
                <c:pt idx="232">
                  <c:v>3.16</c:v>
                </c:pt>
                <c:pt idx="233">
                  <c:v>3.24</c:v>
                </c:pt>
                <c:pt idx="234">
                  <c:v>3.29</c:v>
                </c:pt>
                <c:pt idx="235">
                  <c:v>3.36</c:v>
                </c:pt>
                <c:pt idx="236">
                  <c:v>3.44</c:v>
                </c:pt>
                <c:pt idx="237">
                  <c:v>3.54</c:v>
                </c:pt>
                <c:pt idx="238">
                  <c:v>3.62</c:v>
                </c:pt>
                <c:pt idx="239">
                  <c:v>3.69</c:v>
                </c:pt>
                <c:pt idx="240">
                  <c:v>3.77</c:v>
                </c:pt>
                <c:pt idx="241">
                  <c:v>3.84</c:v>
                </c:pt>
                <c:pt idx="242">
                  <c:v>3.92</c:v>
                </c:pt>
                <c:pt idx="243">
                  <c:v>3.9899999999999998</c:v>
                </c:pt>
                <c:pt idx="244">
                  <c:v>4.04</c:v>
                </c:pt>
                <c:pt idx="245">
                  <c:v>4.07</c:v>
                </c:pt>
                <c:pt idx="246">
                  <c:v>4.1399999999999997</c:v>
                </c:pt>
                <c:pt idx="247">
                  <c:v>4.22</c:v>
                </c:pt>
                <c:pt idx="248">
                  <c:v>4.2699999999999996</c:v>
                </c:pt>
                <c:pt idx="249">
                  <c:v>4.29</c:v>
                </c:pt>
                <c:pt idx="250">
                  <c:v>4.29</c:v>
                </c:pt>
                <c:pt idx="251">
                  <c:v>4.3199999999999985</c:v>
                </c:pt>
                <c:pt idx="252">
                  <c:v>4.3199999999999985</c:v>
                </c:pt>
                <c:pt idx="253">
                  <c:v>4.29</c:v>
                </c:pt>
                <c:pt idx="254">
                  <c:v>4.29</c:v>
                </c:pt>
                <c:pt idx="255">
                  <c:v>4.24</c:v>
                </c:pt>
                <c:pt idx="256">
                  <c:v>4.1399999999999997</c:v>
                </c:pt>
                <c:pt idx="257">
                  <c:v>4.0199999999999996</c:v>
                </c:pt>
                <c:pt idx="258">
                  <c:v>3.92</c:v>
                </c:pt>
                <c:pt idx="259">
                  <c:v>3.84</c:v>
                </c:pt>
                <c:pt idx="260">
                  <c:v>3.74</c:v>
                </c:pt>
                <c:pt idx="261">
                  <c:v>3.62</c:v>
                </c:pt>
                <c:pt idx="262">
                  <c:v>3.44</c:v>
                </c:pt>
                <c:pt idx="263">
                  <c:v>3.3099999999999987</c:v>
                </c:pt>
                <c:pt idx="264">
                  <c:v>3.24</c:v>
                </c:pt>
                <c:pt idx="265">
                  <c:v>3.11</c:v>
                </c:pt>
                <c:pt idx="266">
                  <c:v>2.96</c:v>
                </c:pt>
                <c:pt idx="267">
                  <c:v>2.84</c:v>
                </c:pt>
                <c:pt idx="268">
                  <c:v>2.74</c:v>
                </c:pt>
                <c:pt idx="269">
                  <c:v>2.66</c:v>
                </c:pt>
                <c:pt idx="270">
                  <c:v>2.56</c:v>
                </c:pt>
                <c:pt idx="271">
                  <c:v>2.4299999999999997</c:v>
                </c:pt>
                <c:pt idx="272">
                  <c:v>2.3299999999999987</c:v>
                </c:pt>
                <c:pt idx="273">
                  <c:v>2.2799999999999998</c:v>
                </c:pt>
                <c:pt idx="274">
                  <c:v>2.23</c:v>
                </c:pt>
                <c:pt idx="275">
                  <c:v>2.21</c:v>
                </c:pt>
                <c:pt idx="276">
                  <c:v>2.11</c:v>
                </c:pt>
                <c:pt idx="277">
                  <c:v>2.0299999999999998</c:v>
                </c:pt>
                <c:pt idx="278">
                  <c:v>2.0099999999999998</c:v>
                </c:pt>
                <c:pt idx="279">
                  <c:v>1.9600000000000009</c:v>
                </c:pt>
                <c:pt idx="280">
                  <c:v>1.9100000000000001</c:v>
                </c:pt>
                <c:pt idx="281">
                  <c:v>1.86</c:v>
                </c:pt>
                <c:pt idx="282">
                  <c:v>1.75</c:v>
                </c:pt>
                <c:pt idx="283">
                  <c:v>1.6500000000000001</c:v>
                </c:pt>
                <c:pt idx="284">
                  <c:v>1.6</c:v>
                </c:pt>
                <c:pt idx="285">
                  <c:v>1.6</c:v>
                </c:pt>
                <c:pt idx="286">
                  <c:v>1.53</c:v>
                </c:pt>
                <c:pt idx="287">
                  <c:v>1.4</c:v>
                </c:pt>
                <c:pt idx="288">
                  <c:v>1.25</c:v>
                </c:pt>
                <c:pt idx="289">
                  <c:v>1.1800000000000008</c:v>
                </c:pt>
                <c:pt idx="290">
                  <c:v>1.1000000000000001</c:v>
                </c:pt>
                <c:pt idx="291">
                  <c:v>1.03</c:v>
                </c:pt>
                <c:pt idx="292">
                  <c:v>0.9</c:v>
                </c:pt>
                <c:pt idx="293">
                  <c:v>0.75000000000000044</c:v>
                </c:pt>
                <c:pt idx="294">
                  <c:v>0.65000000000000058</c:v>
                </c:pt>
                <c:pt idx="295">
                  <c:v>0.55000000000000004</c:v>
                </c:pt>
                <c:pt idx="296">
                  <c:v>0.47000000000000008</c:v>
                </c:pt>
                <c:pt idx="297">
                  <c:v>0.37000000000000022</c:v>
                </c:pt>
                <c:pt idx="298">
                  <c:v>0.27</c:v>
                </c:pt>
                <c:pt idx="299">
                  <c:v>0.2</c:v>
                </c:pt>
                <c:pt idx="300">
                  <c:v>-7.0000000000000021E-2</c:v>
                </c:pt>
                <c:pt idx="301">
                  <c:v>-0.15000000000000011</c:v>
                </c:pt>
                <c:pt idx="302">
                  <c:v>-0.22</c:v>
                </c:pt>
                <c:pt idx="303">
                  <c:v>-0.2</c:v>
                </c:pt>
                <c:pt idx="304">
                  <c:v>-0.2</c:v>
                </c:pt>
                <c:pt idx="305">
                  <c:v>-0.2</c:v>
                </c:pt>
                <c:pt idx="306">
                  <c:v>-0.17</c:v>
                </c:pt>
                <c:pt idx="307">
                  <c:v>-0.12000000000000002</c:v>
                </c:pt>
                <c:pt idx="308">
                  <c:v>-0.05</c:v>
                </c:pt>
                <c:pt idx="309">
                  <c:v>0.05</c:v>
                </c:pt>
                <c:pt idx="310">
                  <c:v>0.15000000000000011</c:v>
                </c:pt>
                <c:pt idx="311">
                  <c:v>0.22</c:v>
                </c:pt>
                <c:pt idx="312">
                  <c:v>0.37000000000000022</c:v>
                </c:pt>
                <c:pt idx="313">
                  <c:v>0.55000000000000004</c:v>
                </c:pt>
                <c:pt idx="314">
                  <c:v>0.7000000000000004</c:v>
                </c:pt>
                <c:pt idx="315">
                  <c:v>0.8200000000000004</c:v>
                </c:pt>
                <c:pt idx="316">
                  <c:v>0.98</c:v>
                </c:pt>
                <c:pt idx="317">
                  <c:v>1.129999999999999</c:v>
                </c:pt>
                <c:pt idx="318">
                  <c:v>1.33</c:v>
                </c:pt>
                <c:pt idx="319">
                  <c:v>1.5</c:v>
                </c:pt>
                <c:pt idx="320">
                  <c:v>1.6500000000000001</c:v>
                </c:pt>
                <c:pt idx="321">
                  <c:v>1.78</c:v>
                </c:pt>
                <c:pt idx="322">
                  <c:v>1.9100000000000001</c:v>
                </c:pt>
                <c:pt idx="323">
                  <c:v>2.08</c:v>
                </c:pt>
                <c:pt idx="324">
                  <c:v>2.23</c:v>
                </c:pt>
                <c:pt idx="325">
                  <c:v>2.3299999999999987</c:v>
                </c:pt>
                <c:pt idx="326">
                  <c:v>2.46</c:v>
                </c:pt>
                <c:pt idx="327">
                  <c:v>2.5299999999999998</c:v>
                </c:pt>
                <c:pt idx="328">
                  <c:v>2.66</c:v>
                </c:pt>
                <c:pt idx="329">
                  <c:v>2.8099999999999987</c:v>
                </c:pt>
                <c:pt idx="330">
                  <c:v>2.9099999999999997</c:v>
                </c:pt>
                <c:pt idx="331">
                  <c:v>2.9899999999999998</c:v>
                </c:pt>
                <c:pt idx="332">
                  <c:v>3.04</c:v>
                </c:pt>
                <c:pt idx="333">
                  <c:v>3.11</c:v>
                </c:pt>
                <c:pt idx="334">
                  <c:v>3.2600000000000002</c:v>
                </c:pt>
                <c:pt idx="335">
                  <c:v>3.4099999999999997</c:v>
                </c:pt>
                <c:pt idx="336">
                  <c:v>3.46</c:v>
                </c:pt>
                <c:pt idx="337">
                  <c:v>3.4899999999999998</c:v>
                </c:pt>
                <c:pt idx="338">
                  <c:v>3.57</c:v>
                </c:pt>
                <c:pt idx="339">
                  <c:v>3.69</c:v>
                </c:pt>
                <c:pt idx="340">
                  <c:v>3.84</c:v>
                </c:pt>
                <c:pt idx="341">
                  <c:v>3.94</c:v>
                </c:pt>
                <c:pt idx="342">
                  <c:v>3.9899999999999998</c:v>
                </c:pt>
                <c:pt idx="343">
                  <c:v>4.0199999999999996</c:v>
                </c:pt>
                <c:pt idx="344">
                  <c:v>4.1399999999999997</c:v>
                </c:pt>
                <c:pt idx="345">
                  <c:v>4.24</c:v>
                </c:pt>
                <c:pt idx="346">
                  <c:v>4.34</c:v>
                </c:pt>
                <c:pt idx="347">
                  <c:v>4.3899999999999997</c:v>
                </c:pt>
                <c:pt idx="348">
                  <c:v>4.42</c:v>
                </c:pt>
                <c:pt idx="349">
                  <c:v>4.45</c:v>
                </c:pt>
                <c:pt idx="350">
                  <c:v>4.5</c:v>
                </c:pt>
                <c:pt idx="351">
                  <c:v>4.55</c:v>
                </c:pt>
                <c:pt idx="352">
                  <c:v>4.57</c:v>
                </c:pt>
                <c:pt idx="353">
                  <c:v>4.55</c:v>
                </c:pt>
                <c:pt idx="354">
                  <c:v>4.55</c:v>
                </c:pt>
                <c:pt idx="355">
                  <c:v>4.5</c:v>
                </c:pt>
                <c:pt idx="356">
                  <c:v>4.3899999999999997</c:v>
                </c:pt>
                <c:pt idx="357">
                  <c:v>4.2699999999999996</c:v>
                </c:pt>
                <c:pt idx="358">
                  <c:v>4.1899999999999995</c:v>
                </c:pt>
                <c:pt idx="359">
                  <c:v>4.09</c:v>
                </c:pt>
                <c:pt idx="360">
                  <c:v>3.9899999999999998</c:v>
                </c:pt>
                <c:pt idx="361">
                  <c:v>3.84</c:v>
                </c:pt>
                <c:pt idx="362">
                  <c:v>3.69</c:v>
                </c:pt>
                <c:pt idx="363">
                  <c:v>3.54</c:v>
                </c:pt>
                <c:pt idx="364">
                  <c:v>3.4099999999999997</c:v>
                </c:pt>
                <c:pt idx="365">
                  <c:v>3.34</c:v>
                </c:pt>
                <c:pt idx="366">
                  <c:v>3.19</c:v>
                </c:pt>
                <c:pt idx="367">
                  <c:v>3.04</c:v>
                </c:pt>
                <c:pt idx="368">
                  <c:v>2.9099999999999997</c:v>
                </c:pt>
                <c:pt idx="369">
                  <c:v>2.84</c:v>
                </c:pt>
                <c:pt idx="370">
                  <c:v>2.79</c:v>
                </c:pt>
                <c:pt idx="371">
                  <c:v>2.68</c:v>
                </c:pt>
                <c:pt idx="372">
                  <c:v>2.58</c:v>
                </c:pt>
                <c:pt idx="373">
                  <c:v>2.48</c:v>
                </c:pt>
                <c:pt idx="374">
                  <c:v>2.4099999999999997</c:v>
                </c:pt>
                <c:pt idx="375">
                  <c:v>2.38</c:v>
                </c:pt>
                <c:pt idx="376">
                  <c:v>2.3099999999999987</c:v>
                </c:pt>
                <c:pt idx="377">
                  <c:v>2.23</c:v>
                </c:pt>
                <c:pt idx="378">
                  <c:v>2.1800000000000002</c:v>
                </c:pt>
                <c:pt idx="379">
                  <c:v>2.11</c:v>
                </c:pt>
                <c:pt idx="380">
                  <c:v>2.08</c:v>
                </c:pt>
                <c:pt idx="381">
                  <c:v>2.0299999999999998</c:v>
                </c:pt>
                <c:pt idx="382">
                  <c:v>1.9600000000000009</c:v>
                </c:pt>
                <c:pt idx="383">
                  <c:v>1.86</c:v>
                </c:pt>
                <c:pt idx="384">
                  <c:v>1.73</c:v>
                </c:pt>
                <c:pt idx="385">
                  <c:v>1.6500000000000001</c:v>
                </c:pt>
                <c:pt idx="386">
                  <c:v>1.6</c:v>
                </c:pt>
                <c:pt idx="387">
                  <c:v>1.53</c:v>
                </c:pt>
                <c:pt idx="388">
                  <c:v>1.4</c:v>
                </c:pt>
                <c:pt idx="389">
                  <c:v>1.25</c:v>
                </c:pt>
                <c:pt idx="390">
                  <c:v>1.1000000000000001</c:v>
                </c:pt>
                <c:pt idx="391">
                  <c:v>1</c:v>
                </c:pt>
                <c:pt idx="392">
                  <c:v>0.9</c:v>
                </c:pt>
                <c:pt idx="393">
                  <c:v>0.75000000000000044</c:v>
                </c:pt>
                <c:pt idx="394">
                  <c:v>0.56999999999999995</c:v>
                </c:pt>
                <c:pt idx="395">
                  <c:v>0.45</c:v>
                </c:pt>
                <c:pt idx="396">
                  <c:v>0.3500000000000002</c:v>
                </c:pt>
                <c:pt idx="397">
                  <c:v>0.25</c:v>
                </c:pt>
                <c:pt idx="398">
                  <c:v>0.12000000000000002</c:v>
                </c:pt>
                <c:pt idx="399">
                  <c:v>0</c:v>
                </c:pt>
                <c:pt idx="400">
                  <c:v>-0.25</c:v>
                </c:pt>
                <c:pt idx="401">
                  <c:v>-0.3500000000000002</c:v>
                </c:pt>
                <c:pt idx="402">
                  <c:v>-0.42000000000000021</c:v>
                </c:pt>
                <c:pt idx="403">
                  <c:v>-0.42000000000000021</c:v>
                </c:pt>
                <c:pt idx="404">
                  <c:v>-0.4</c:v>
                </c:pt>
                <c:pt idx="405">
                  <c:v>-0.4</c:v>
                </c:pt>
                <c:pt idx="406">
                  <c:v>-0.4</c:v>
                </c:pt>
                <c:pt idx="407">
                  <c:v>-0.37000000000000022</c:v>
                </c:pt>
                <c:pt idx="408">
                  <c:v>-0.32000000000000023</c:v>
                </c:pt>
                <c:pt idx="409">
                  <c:v>-0.17</c:v>
                </c:pt>
                <c:pt idx="410">
                  <c:v>-2.0000000000000011E-2</c:v>
                </c:pt>
                <c:pt idx="411">
                  <c:v>7.0000000000000021E-2</c:v>
                </c:pt>
                <c:pt idx="412">
                  <c:v>0.17</c:v>
                </c:pt>
                <c:pt idx="413">
                  <c:v>0.30000000000000021</c:v>
                </c:pt>
                <c:pt idx="414">
                  <c:v>0.47000000000000008</c:v>
                </c:pt>
                <c:pt idx="415">
                  <c:v>0.7000000000000004</c:v>
                </c:pt>
                <c:pt idx="416">
                  <c:v>0.8200000000000004</c:v>
                </c:pt>
                <c:pt idx="417">
                  <c:v>0.9500000000000004</c:v>
                </c:pt>
                <c:pt idx="418">
                  <c:v>1.129999999999999</c:v>
                </c:pt>
                <c:pt idx="419">
                  <c:v>1.35</c:v>
                </c:pt>
                <c:pt idx="420">
                  <c:v>1.53</c:v>
                </c:pt>
                <c:pt idx="421">
                  <c:v>1.6800000000000008</c:v>
                </c:pt>
                <c:pt idx="422">
                  <c:v>1.8</c:v>
                </c:pt>
                <c:pt idx="423">
                  <c:v>1.9300000000000008</c:v>
                </c:pt>
                <c:pt idx="424">
                  <c:v>2.11</c:v>
                </c:pt>
                <c:pt idx="425">
                  <c:v>2.23</c:v>
                </c:pt>
                <c:pt idx="426">
                  <c:v>2.38</c:v>
                </c:pt>
                <c:pt idx="427">
                  <c:v>2.48</c:v>
                </c:pt>
                <c:pt idx="428">
                  <c:v>2.56</c:v>
                </c:pt>
                <c:pt idx="429">
                  <c:v>2.68</c:v>
                </c:pt>
                <c:pt idx="430">
                  <c:v>2.84</c:v>
                </c:pt>
                <c:pt idx="431">
                  <c:v>2.96</c:v>
                </c:pt>
                <c:pt idx="432">
                  <c:v>3.04</c:v>
                </c:pt>
                <c:pt idx="433">
                  <c:v>3.06</c:v>
                </c:pt>
                <c:pt idx="434">
                  <c:v>3.16</c:v>
                </c:pt>
                <c:pt idx="435">
                  <c:v>3.34</c:v>
                </c:pt>
                <c:pt idx="436">
                  <c:v>3.4899999999999998</c:v>
                </c:pt>
                <c:pt idx="437">
                  <c:v>3.54</c:v>
                </c:pt>
                <c:pt idx="438">
                  <c:v>3.57</c:v>
                </c:pt>
                <c:pt idx="439">
                  <c:v>3.67</c:v>
                </c:pt>
                <c:pt idx="440">
                  <c:v>3.82</c:v>
                </c:pt>
                <c:pt idx="441">
                  <c:v>3.9699999999999998</c:v>
                </c:pt>
                <c:pt idx="442">
                  <c:v>4.07</c:v>
                </c:pt>
                <c:pt idx="443">
                  <c:v>4.09</c:v>
                </c:pt>
                <c:pt idx="444">
                  <c:v>4.17</c:v>
                </c:pt>
                <c:pt idx="445">
                  <c:v>4.29</c:v>
                </c:pt>
                <c:pt idx="446">
                  <c:v>4.42</c:v>
                </c:pt>
                <c:pt idx="447">
                  <c:v>4.5</c:v>
                </c:pt>
                <c:pt idx="448">
                  <c:v>4.5</c:v>
                </c:pt>
                <c:pt idx="449">
                  <c:v>4.5199999999999996</c:v>
                </c:pt>
                <c:pt idx="450">
                  <c:v>4.5999999999999996</c:v>
                </c:pt>
                <c:pt idx="451">
                  <c:v>4.6499999999999995</c:v>
                </c:pt>
                <c:pt idx="452">
                  <c:v>4.67</c:v>
                </c:pt>
                <c:pt idx="453">
                  <c:v>4.67</c:v>
                </c:pt>
                <c:pt idx="454">
                  <c:v>4.6499999999999995</c:v>
                </c:pt>
                <c:pt idx="455">
                  <c:v>4.6499999999999995</c:v>
                </c:pt>
                <c:pt idx="456">
                  <c:v>4.5999999999999996</c:v>
                </c:pt>
                <c:pt idx="457">
                  <c:v>4.45</c:v>
                </c:pt>
                <c:pt idx="458">
                  <c:v>4.29</c:v>
                </c:pt>
                <c:pt idx="459">
                  <c:v>4.1899999999999995</c:v>
                </c:pt>
                <c:pt idx="460">
                  <c:v>4.1199999999999966</c:v>
                </c:pt>
                <c:pt idx="461">
                  <c:v>4.0199999999999996</c:v>
                </c:pt>
                <c:pt idx="462">
                  <c:v>3.84</c:v>
                </c:pt>
                <c:pt idx="463">
                  <c:v>3.67</c:v>
                </c:pt>
                <c:pt idx="464">
                  <c:v>3.51</c:v>
                </c:pt>
                <c:pt idx="465">
                  <c:v>3.44</c:v>
                </c:pt>
                <c:pt idx="466">
                  <c:v>3.34</c:v>
                </c:pt>
                <c:pt idx="467">
                  <c:v>3.19</c:v>
                </c:pt>
                <c:pt idx="468">
                  <c:v>3.04</c:v>
                </c:pt>
                <c:pt idx="469">
                  <c:v>2.94</c:v>
                </c:pt>
                <c:pt idx="470">
                  <c:v>2.8899999999999997</c:v>
                </c:pt>
                <c:pt idx="471">
                  <c:v>2.8099999999999987</c:v>
                </c:pt>
                <c:pt idx="472">
                  <c:v>2.68</c:v>
                </c:pt>
                <c:pt idx="473">
                  <c:v>2.58</c:v>
                </c:pt>
                <c:pt idx="474">
                  <c:v>2.5099999999999998</c:v>
                </c:pt>
                <c:pt idx="475">
                  <c:v>2.46</c:v>
                </c:pt>
                <c:pt idx="476">
                  <c:v>2.4099999999999997</c:v>
                </c:pt>
                <c:pt idx="477">
                  <c:v>2.3299999999999987</c:v>
                </c:pt>
                <c:pt idx="478">
                  <c:v>2.2799999999999998</c:v>
                </c:pt>
                <c:pt idx="479">
                  <c:v>2.23</c:v>
                </c:pt>
                <c:pt idx="480">
                  <c:v>2.16</c:v>
                </c:pt>
                <c:pt idx="481">
                  <c:v>2.08</c:v>
                </c:pt>
                <c:pt idx="482">
                  <c:v>2.0299999999999998</c:v>
                </c:pt>
                <c:pt idx="483">
                  <c:v>1.9600000000000009</c:v>
                </c:pt>
                <c:pt idx="484">
                  <c:v>1.83</c:v>
                </c:pt>
                <c:pt idx="485">
                  <c:v>1.73</c:v>
                </c:pt>
                <c:pt idx="486">
                  <c:v>1.6500000000000001</c:v>
                </c:pt>
                <c:pt idx="487">
                  <c:v>1.53</c:v>
                </c:pt>
                <c:pt idx="488">
                  <c:v>1.4</c:v>
                </c:pt>
                <c:pt idx="489">
                  <c:v>1.23</c:v>
                </c:pt>
                <c:pt idx="490">
                  <c:v>1.1000000000000001</c:v>
                </c:pt>
                <c:pt idx="491">
                  <c:v>0.98</c:v>
                </c:pt>
                <c:pt idx="492">
                  <c:v>0.8200000000000004</c:v>
                </c:pt>
                <c:pt idx="493">
                  <c:v>0.65000000000000058</c:v>
                </c:pt>
                <c:pt idx="494">
                  <c:v>0.5</c:v>
                </c:pt>
                <c:pt idx="495">
                  <c:v>0.37000000000000022</c:v>
                </c:pt>
                <c:pt idx="496">
                  <c:v>0.25</c:v>
                </c:pt>
                <c:pt idx="497">
                  <c:v>7.0000000000000021E-2</c:v>
                </c:pt>
                <c:pt idx="498">
                  <c:v>-0.05</c:v>
                </c:pt>
                <c:pt idx="499">
                  <c:v>-0.12000000000000002</c:v>
                </c:pt>
                <c:pt idx="500">
                  <c:v>-0.3500000000000002</c:v>
                </c:pt>
                <c:pt idx="501">
                  <c:v>-0.42000000000000021</c:v>
                </c:pt>
                <c:pt idx="502">
                  <c:v>-0.47000000000000008</c:v>
                </c:pt>
                <c:pt idx="503">
                  <c:v>-0.47000000000000008</c:v>
                </c:pt>
                <c:pt idx="504">
                  <c:v>-0.47000000000000008</c:v>
                </c:pt>
                <c:pt idx="505">
                  <c:v>-0.47000000000000008</c:v>
                </c:pt>
                <c:pt idx="506">
                  <c:v>-0.47000000000000008</c:v>
                </c:pt>
                <c:pt idx="507">
                  <c:v>-0.45</c:v>
                </c:pt>
                <c:pt idx="508">
                  <c:v>-0.3500000000000002</c:v>
                </c:pt>
                <c:pt idx="509">
                  <c:v>-0.25</c:v>
                </c:pt>
                <c:pt idx="510">
                  <c:v>-0.12000000000000002</c:v>
                </c:pt>
                <c:pt idx="511">
                  <c:v>0</c:v>
                </c:pt>
                <c:pt idx="512">
                  <c:v>0.12000000000000002</c:v>
                </c:pt>
                <c:pt idx="513">
                  <c:v>0.27</c:v>
                </c:pt>
                <c:pt idx="514">
                  <c:v>0.4</c:v>
                </c:pt>
                <c:pt idx="515">
                  <c:v>0.60000000000000042</c:v>
                </c:pt>
                <c:pt idx="516">
                  <c:v>0.8</c:v>
                </c:pt>
                <c:pt idx="517">
                  <c:v>0.9500000000000004</c:v>
                </c:pt>
                <c:pt idx="518">
                  <c:v>1.1000000000000001</c:v>
                </c:pt>
                <c:pt idx="519">
                  <c:v>1.28</c:v>
                </c:pt>
                <c:pt idx="520">
                  <c:v>1.45</c:v>
                </c:pt>
                <c:pt idx="521">
                  <c:v>1.6500000000000001</c:v>
                </c:pt>
                <c:pt idx="522">
                  <c:v>1.8</c:v>
                </c:pt>
                <c:pt idx="523">
                  <c:v>1.9600000000000009</c:v>
                </c:pt>
                <c:pt idx="524">
                  <c:v>2.06</c:v>
                </c:pt>
                <c:pt idx="525">
                  <c:v>2.1800000000000002</c:v>
                </c:pt>
                <c:pt idx="526">
                  <c:v>2.38</c:v>
                </c:pt>
                <c:pt idx="527">
                  <c:v>2.5099999999999998</c:v>
                </c:pt>
                <c:pt idx="528">
                  <c:v>2.58</c:v>
                </c:pt>
                <c:pt idx="529">
                  <c:v>2.63</c:v>
                </c:pt>
                <c:pt idx="530">
                  <c:v>2.79</c:v>
                </c:pt>
                <c:pt idx="531">
                  <c:v>2.96</c:v>
                </c:pt>
                <c:pt idx="532">
                  <c:v>3.09</c:v>
                </c:pt>
                <c:pt idx="533">
                  <c:v>3.11</c:v>
                </c:pt>
                <c:pt idx="534">
                  <c:v>3.14</c:v>
                </c:pt>
                <c:pt idx="535">
                  <c:v>3.29</c:v>
                </c:pt>
                <c:pt idx="536">
                  <c:v>3.4899999999999998</c:v>
                </c:pt>
                <c:pt idx="537">
                  <c:v>3.62</c:v>
                </c:pt>
                <c:pt idx="538">
                  <c:v>3.64</c:v>
                </c:pt>
                <c:pt idx="539">
                  <c:v>3.69</c:v>
                </c:pt>
                <c:pt idx="540">
                  <c:v>3.82</c:v>
                </c:pt>
                <c:pt idx="541">
                  <c:v>3.9899999999999998</c:v>
                </c:pt>
                <c:pt idx="542">
                  <c:v>4.1399999999999997</c:v>
                </c:pt>
                <c:pt idx="543">
                  <c:v>4.1899999999999995</c:v>
                </c:pt>
                <c:pt idx="544">
                  <c:v>4.22</c:v>
                </c:pt>
                <c:pt idx="545">
                  <c:v>4.29</c:v>
                </c:pt>
                <c:pt idx="546">
                  <c:v>4.42</c:v>
                </c:pt>
                <c:pt idx="547">
                  <c:v>4.57</c:v>
                </c:pt>
                <c:pt idx="548">
                  <c:v>4.6199999999999966</c:v>
                </c:pt>
                <c:pt idx="549">
                  <c:v>4.6199999999999966</c:v>
                </c:pt>
                <c:pt idx="550">
                  <c:v>4.67</c:v>
                </c:pt>
                <c:pt idx="551">
                  <c:v>4.72</c:v>
                </c:pt>
                <c:pt idx="552">
                  <c:v>4.75</c:v>
                </c:pt>
                <c:pt idx="553">
                  <c:v>4.75</c:v>
                </c:pt>
                <c:pt idx="554">
                  <c:v>4.72</c:v>
                </c:pt>
                <c:pt idx="555">
                  <c:v>4.72</c:v>
                </c:pt>
                <c:pt idx="556">
                  <c:v>4.6499999999999995</c:v>
                </c:pt>
                <c:pt idx="557">
                  <c:v>4.5</c:v>
                </c:pt>
                <c:pt idx="558">
                  <c:v>4.37</c:v>
                </c:pt>
                <c:pt idx="559">
                  <c:v>4.2699999999999996</c:v>
                </c:pt>
                <c:pt idx="560">
                  <c:v>4.1899999999999995</c:v>
                </c:pt>
                <c:pt idx="561">
                  <c:v>4.07</c:v>
                </c:pt>
                <c:pt idx="562">
                  <c:v>3.8899999999999997</c:v>
                </c:pt>
                <c:pt idx="563">
                  <c:v>3.72</c:v>
                </c:pt>
                <c:pt idx="564">
                  <c:v>3.59</c:v>
                </c:pt>
                <c:pt idx="565">
                  <c:v>3.51</c:v>
                </c:pt>
                <c:pt idx="566">
                  <c:v>3.3899999999999997</c:v>
                </c:pt>
                <c:pt idx="567">
                  <c:v>3.24</c:v>
                </c:pt>
                <c:pt idx="568">
                  <c:v>3.06</c:v>
                </c:pt>
                <c:pt idx="569">
                  <c:v>2.9899999999999998</c:v>
                </c:pt>
                <c:pt idx="570">
                  <c:v>2.94</c:v>
                </c:pt>
                <c:pt idx="571">
                  <c:v>2.86</c:v>
                </c:pt>
                <c:pt idx="572">
                  <c:v>2.74</c:v>
                </c:pt>
                <c:pt idx="573">
                  <c:v>2.63</c:v>
                </c:pt>
                <c:pt idx="574">
                  <c:v>2.5299999999999998</c:v>
                </c:pt>
                <c:pt idx="575">
                  <c:v>2.5099999999999998</c:v>
                </c:pt>
                <c:pt idx="576">
                  <c:v>2.46</c:v>
                </c:pt>
                <c:pt idx="577">
                  <c:v>2.4099999999999997</c:v>
                </c:pt>
                <c:pt idx="578">
                  <c:v>2.3299999999999987</c:v>
                </c:pt>
                <c:pt idx="579">
                  <c:v>2.23</c:v>
                </c:pt>
                <c:pt idx="580">
                  <c:v>2.1800000000000002</c:v>
                </c:pt>
                <c:pt idx="581">
                  <c:v>2.16</c:v>
                </c:pt>
                <c:pt idx="582">
                  <c:v>2.08</c:v>
                </c:pt>
                <c:pt idx="583">
                  <c:v>1.9600000000000009</c:v>
                </c:pt>
                <c:pt idx="584">
                  <c:v>1.83</c:v>
                </c:pt>
                <c:pt idx="585">
                  <c:v>1.75</c:v>
                </c:pt>
                <c:pt idx="586">
                  <c:v>1.6500000000000001</c:v>
                </c:pt>
                <c:pt idx="587">
                  <c:v>1.55</c:v>
                </c:pt>
                <c:pt idx="588">
                  <c:v>1.4</c:v>
                </c:pt>
                <c:pt idx="589">
                  <c:v>1.23</c:v>
                </c:pt>
                <c:pt idx="590">
                  <c:v>1.08</c:v>
                </c:pt>
                <c:pt idx="591">
                  <c:v>0.9500000000000004</c:v>
                </c:pt>
                <c:pt idx="592">
                  <c:v>0.8</c:v>
                </c:pt>
                <c:pt idx="593">
                  <c:v>0.62000000000000044</c:v>
                </c:pt>
                <c:pt idx="594">
                  <c:v>0.42000000000000021</c:v>
                </c:pt>
                <c:pt idx="595">
                  <c:v>0.27</c:v>
                </c:pt>
                <c:pt idx="596">
                  <c:v>0.15000000000000011</c:v>
                </c:pt>
                <c:pt idx="597">
                  <c:v>0.05</c:v>
                </c:pt>
                <c:pt idx="598">
                  <c:v>-0.1</c:v>
                </c:pt>
                <c:pt idx="599">
                  <c:v>-0.2</c:v>
                </c:pt>
                <c:pt idx="600">
                  <c:v>-0.4</c:v>
                </c:pt>
                <c:pt idx="601">
                  <c:v>-0.52</c:v>
                </c:pt>
                <c:pt idx="602">
                  <c:v>-0.60000000000000042</c:v>
                </c:pt>
                <c:pt idx="603">
                  <c:v>-0.60000000000000042</c:v>
                </c:pt>
                <c:pt idx="604">
                  <c:v>-0.56999999999999995</c:v>
                </c:pt>
                <c:pt idx="605">
                  <c:v>-0.56999999999999995</c:v>
                </c:pt>
                <c:pt idx="606">
                  <c:v>-0.56999999999999995</c:v>
                </c:pt>
                <c:pt idx="607">
                  <c:v>-0.55000000000000004</c:v>
                </c:pt>
                <c:pt idx="608">
                  <c:v>-0.5</c:v>
                </c:pt>
                <c:pt idx="609">
                  <c:v>-0.3500000000000002</c:v>
                </c:pt>
                <c:pt idx="610">
                  <c:v>-0.22</c:v>
                </c:pt>
                <c:pt idx="611">
                  <c:v>-0.12000000000000002</c:v>
                </c:pt>
                <c:pt idx="612">
                  <c:v>2.0000000000000011E-2</c:v>
                </c:pt>
                <c:pt idx="613">
                  <c:v>0.17</c:v>
                </c:pt>
                <c:pt idx="614">
                  <c:v>0.3500000000000002</c:v>
                </c:pt>
                <c:pt idx="615">
                  <c:v>0.52</c:v>
                </c:pt>
                <c:pt idx="616">
                  <c:v>0.67000000000000071</c:v>
                </c:pt>
                <c:pt idx="617">
                  <c:v>0.85000000000000042</c:v>
                </c:pt>
                <c:pt idx="618">
                  <c:v>1.03</c:v>
                </c:pt>
                <c:pt idx="619">
                  <c:v>1.2</c:v>
                </c:pt>
                <c:pt idx="620">
                  <c:v>1.3800000000000001</c:v>
                </c:pt>
                <c:pt idx="621">
                  <c:v>1.55</c:v>
                </c:pt>
                <c:pt idx="622">
                  <c:v>1.73</c:v>
                </c:pt>
                <c:pt idx="623">
                  <c:v>1.9100000000000001</c:v>
                </c:pt>
                <c:pt idx="624">
                  <c:v>2.0299999999999998</c:v>
                </c:pt>
                <c:pt idx="625">
                  <c:v>2.13</c:v>
                </c:pt>
                <c:pt idx="626">
                  <c:v>2.3299999999999987</c:v>
                </c:pt>
                <c:pt idx="627">
                  <c:v>2.48</c:v>
                </c:pt>
                <c:pt idx="628">
                  <c:v>2.56</c:v>
                </c:pt>
                <c:pt idx="629">
                  <c:v>2.63</c:v>
                </c:pt>
                <c:pt idx="630">
                  <c:v>2.74</c:v>
                </c:pt>
                <c:pt idx="631">
                  <c:v>2.9099999999999997</c:v>
                </c:pt>
                <c:pt idx="632">
                  <c:v>3.06</c:v>
                </c:pt>
                <c:pt idx="633">
                  <c:v>3.14</c:v>
                </c:pt>
                <c:pt idx="634">
                  <c:v>3.16</c:v>
                </c:pt>
                <c:pt idx="635">
                  <c:v>3.24</c:v>
                </c:pt>
                <c:pt idx="636">
                  <c:v>3.4099999999999997</c:v>
                </c:pt>
                <c:pt idx="637">
                  <c:v>3.59</c:v>
                </c:pt>
                <c:pt idx="638">
                  <c:v>3.67</c:v>
                </c:pt>
                <c:pt idx="639">
                  <c:v>3.72</c:v>
                </c:pt>
                <c:pt idx="640">
                  <c:v>3.79</c:v>
                </c:pt>
                <c:pt idx="641">
                  <c:v>3.94</c:v>
                </c:pt>
                <c:pt idx="642">
                  <c:v>4.1199999999999966</c:v>
                </c:pt>
                <c:pt idx="643">
                  <c:v>4.22</c:v>
                </c:pt>
                <c:pt idx="644">
                  <c:v>4.24</c:v>
                </c:pt>
                <c:pt idx="645">
                  <c:v>4.3199999999999985</c:v>
                </c:pt>
                <c:pt idx="646">
                  <c:v>4.42</c:v>
                </c:pt>
                <c:pt idx="647">
                  <c:v>4.57</c:v>
                </c:pt>
                <c:pt idx="648">
                  <c:v>4.6499999999999995</c:v>
                </c:pt>
                <c:pt idx="649">
                  <c:v>4.6499999999999995</c:v>
                </c:pt>
                <c:pt idx="650">
                  <c:v>4.67</c:v>
                </c:pt>
                <c:pt idx="651">
                  <c:v>4.72</c:v>
                </c:pt>
                <c:pt idx="652">
                  <c:v>4.72</c:v>
                </c:pt>
                <c:pt idx="653">
                  <c:v>4.72</c:v>
                </c:pt>
                <c:pt idx="654">
                  <c:v>4.7</c:v>
                </c:pt>
                <c:pt idx="655">
                  <c:v>4.7</c:v>
                </c:pt>
                <c:pt idx="656">
                  <c:v>4.6199999999999966</c:v>
                </c:pt>
                <c:pt idx="657">
                  <c:v>4.5</c:v>
                </c:pt>
                <c:pt idx="658">
                  <c:v>4.3899999999999997</c:v>
                </c:pt>
                <c:pt idx="659">
                  <c:v>4.2699999999999996</c:v>
                </c:pt>
                <c:pt idx="660">
                  <c:v>4.17</c:v>
                </c:pt>
                <c:pt idx="661">
                  <c:v>4.04</c:v>
                </c:pt>
                <c:pt idx="662">
                  <c:v>3.92</c:v>
                </c:pt>
                <c:pt idx="663">
                  <c:v>3.77</c:v>
                </c:pt>
                <c:pt idx="664">
                  <c:v>3.62</c:v>
                </c:pt>
                <c:pt idx="665">
                  <c:v>3.46</c:v>
                </c:pt>
                <c:pt idx="666">
                  <c:v>3.36</c:v>
                </c:pt>
                <c:pt idx="667">
                  <c:v>3.2600000000000002</c:v>
                </c:pt>
                <c:pt idx="668">
                  <c:v>3.11</c:v>
                </c:pt>
                <c:pt idx="669">
                  <c:v>2.9899999999999998</c:v>
                </c:pt>
                <c:pt idx="670">
                  <c:v>2.9099999999999997</c:v>
                </c:pt>
                <c:pt idx="671">
                  <c:v>2.84</c:v>
                </c:pt>
                <c:pt idx="672">
                  <c:v>2.7600000000000002</c:v>
                </c:pt>
                <c:pt idx="673">
                  <c:v>2.68</c:v>
                </c:pt>
                <c:pt idx="674">
                  <c:v>2.58</c:v>
                </c:pt>
                <c:pt idx="675">
                  <c:v>2.5299999999999998</c:v>
                </c:pt>
                <c:pt idx="676">
                  <c:v>2.46</c:v>
                </c:pt>
                <c:pt idx="677">
                  <c:v>2.4299999999999997</c:v>
                </c:pt>
                <c:pt idx="678">
                  <c:v>2.4099999999999997</c:v>
                </c:pt>
                <c:pt idx="679">
                  <c:v>2.3099999999999987</c:v>
                </c:pt>
                <c:pt idx="680">
                  <c:v>2.1800000000000002</c:v>
                </c:pt>
                <c:pt idx="681">
                  <c:v>2.13</c:v>
                </c:pt>
                <c:pt idx="682">
                  <c:v>2.11</c:v>
                </c:pt>
                <c:pt idx="683">
                  <c:v>2.0299999999999998</c:v>
                </c:pt>
                <c:pt idx="684">
                  <c:v>1.8800000000000001</c:v>
                </c:pt>
                <c:pt idx="685">
                  <c:v>1.75</c:v>
                </c:pt>
                <c:pt idx="686">
                  <c:v>1.6500000000000001</c:v>
                </c:pt>
                <c:pt idx="687">
                  <c:v>1.55</c:v>
                </c:pt>
                <c:pt idx="688">
                  <c:v>1.4</c:v>
                </c:pt>
                <c:pt idx="689">
                  <c:v>1.23</c:v>
                </c:pt>
                <c:pt idx="690">
                  <c:v>1.05</c:v>
                </c:pt>
                <c:pt idx="691">
                  <c:v>0.92</c:v>
                </c:pt>
                <c:pt idx="692">
                  <c:v>0.77000000000000046</c:v>
                </c:pt>
                <c:pt idx="693">
                  <c:v>0.60000000000000042</c:v>
                </c:pt>
                <c:pt idx="694">
                  <c:v>0.4</c:v>
                </c:pt>
                <c:pt idx="695">
                  <c:v>0.25</c:v>
                </c:pt>
                <c:pt idx="696">
                  <c:v>0.12000000000000002</c:v>
                </c:pt>
                <c:pt idx="697">
                  <c:v>0</c:v>
                </c:pt>
                <c:pt idx="698">
                  <c:v>-0.15000000000000011</c:v>
                </c:pt>
                <c:pt idx="699">
                  <c:v>-0.30000000000000021</c:v>
                </c:pt>
                <c:pt idx="700">
                  <c:v>-0.45</c:v>
                </c:pt>
                <c:pt idx="701">
                  <c:v>-0.55000000000000004</c:v>
                </c:pt>
                <c:pt idx="702">
                  <c:v>-0.60000000000000042</c:v>
                </c:pt>
                <c:pt idx="703">
                  <c:v>-0.62000000000000044</c:v>
                </c:pt>
                <c:pt idx="704">
                  <c:v>-0.62000000000000044</c:v>
                </c:pt>
                <c:pt idx="705">
                  <c:v>-0.60000000000000042</c:v>
                </c:pt>
                <c:pt idx="706">
                  <c:v>-0.60000000000000042</c:v>
                </c:pt>
                <c:pt idx="707">
                  <c:v>-0.56999999999999995</c:v>
                </c:pt>
                <c:pt idx="708">
                  <c:v>-0.5</c:v>
                </c:pt>
                <c:pt idx="709">
                  <c:v>-0.37000000000000022</c:v>
                </c:pt>
                <c:pt idx="710">
                  <c:v>-0.22</c:v>
                </c:pt>
                <c:pt idx="711">
                  <c:v>-0.12000000000000002</c:v>
                </c:pt>
                <c:pt idx="712">
                  <c:v>0</c:v>
                </c:pt>
                <c:pt idx="713">
                  <c:v>0.15000000000000011</c:v>
                </c:pt>
                <c:pt idx="714">
                  <c:v>0.32000000000000023</c:v>
                </c:pt>
                <c:pt idx="715">
                  <c:v>0.52</c:v>
                </c:pt>
                <c:pt idx="716">
                  <c:v>0.67000000000000071</c:v>
                </c:pt>
                <c:pt idx="717">
                  <c:v>0.8200000000000004</c:v>
                </c:pt>
                <c:pt idx="718">
                  <c:v>1.03</c:v>
                </c:pt>
                <c:pt idx="719">
                  <c:v>1.23</c:v>
                </c:pt>
                <c:pt idx="720">
                  <c:v>1.43</c:v>
                </c:pt>
                <c:pt idx="721">
                  <c:v>1.58</c:v>
                </c:pt>
                <c:pt idx="722">
                  <c:v>1.73</c:v>
                </c:pt>
                <c:pt idx="723">
                  <c:v>1.8800000000000001</c:v>
                </c:pt>
                <c:pt idx="724">
                  <c:v>2.0299999999999998</c:v>
                </c:pt>
                <c:pt idx="725">
                  <c:v>2.16</c:v>
                </c:pt>
                <c:pt idx="726">
                  <c:v>2.36</c:v>
                </c:pt>
                <c:pt idx="727">
                  <c:v>2.46</c:v>
                </c:pt>
                <c:pt idx="728">
                  <c:v>2.5299999999999998</c:v>
                </c:pt>
                <c:pt idx="729">
                  <c:v>2.66</c:v>
                </c:pt>
                <c:pt idx="730">
                  <c:v>2.8099999999999987</c:v>
                </c:pt>
                <c:pt idx="731">
                  <c:v>2.96</c:v>
                </c:pt>
                <c:pt idx="732">
                  <c:v>3.01</c:v>
                </c:pt>
                <c:pt idx="733">
                  <c:v>3.06</c:v>
                </c:pt>
                <c:pt idx="734">
                  <c:v>3.16</c:v>
                </c:pt>
                <c:pt idx="735">
                  <c:v>3.34</c:v>
                </c:pt>
                <c:pt idx="736">
                  <c:v>3.4899999999999998</c:v>
                </c:pt>
                <c:pt idx="737">
                  <c:v>3.57</c:v>
                </c:pt>
                <c:pt idx="738">
                  <c:v>3.59</c:v>
                </c:pt>
                <c:pt idx="739">
                  <c:v>3.67</c:v>
                </c:pt>
                <c:pt idx="740">
                  <c:v>3.8699999999999997</c:v>
                </c:pt>
                <c:pt idx="741">
                  <c:v>4.04</c:v>
                </c:pt>
                <c:pt idx="742">
                  <c:v>4.1199999999999966</c:v>
                </c:pt>
                <c:pt idx="743">
                  <c:v>4.1399999999999997</c:v>
                </c:pt>
                <c:pt idx="744">
                  <c:v>4.1899999999999995</c:v>
                </c:pt>
                <c:pt idx="745">
                  <c:v>4.37</c:v>
                </c:pt>
                <c:pt idx="746">
                  <c:v>4.55</c:v>
                </c:pt>
                <c:pt idx="747">
                  <c:v>4.5999999999999996</c:v>
                </c:pt>
                <c:pt idx="748">
                  <c:v>4.5999999999999996</c:v>
                </c:pt>
                <c:pt idx="749">
                  <c:v>4.6199999999999966</c:v>
                </c:pt>
                <c:pt idx="750">
                  <c:v>4.7</c:v>
                </c:pt>
                <c:pt idx="751">
                  <c:v>4.7699999999999996</c:v>
                </c:pt>
                <c:pt idx="752">
                  <c:v>4.8</c:v>
                </c:pt>
                <c:pt idx="753">
                  <c:v>4.8</c:v>
                </c:pt>
                <c:pt idx="754">
                  <c:v>4.75</c:v>
                </c:pt>
                <c:pt idx="755">
                  <c:v>4.7</c:v>
                </c:pt>
                <c:pt idx="756">
                  <c:v>4.6499999999999995</c:v>
                </c:pt>
                <c:pt idx="757">
                  <c:v>4.57</c:v>
                </c:pt>
                <c:pt idx="758">
                  <c:v>4.4700000000000024</c:v>
                </c:pt>
                <c:pt idx="759">
                  <c:v>4.34</c:v>
                </c:pt>
                <c:pt idx="760">
                  <c:v>4.1899999999999995</c:v>
                </c:pt>
                <c:pt idx="761">
                  <c:v>4.04</c:v>
                </c:pt>
                <c:pt idx="762">
                  <c:v>3.94</c:v>
                </c:pt>
                <c:pt idx="763">
                  <c:v>3.82</c:v>
                </c:pt>
                <c:pt idx="764">
                  <c:v>3.67</c:v>
                </c:pt>
                <c:pt idx="765">
                  <c:v>3.4899999999999998</c:v>
                </c:pt>
                <c:pt idx="766">
                  <c:v>3.36</c:v>
                </c:pt>
                <c:pt idx="767">
                  <c:v>3.24</c:v>
                </c:pt>
                <c:pt idx="768">
                  <c:v>3.14</c:v>
                </c:pt>
                <c:pt idx="769">
                  <c:v>3.04</c:v>
                </c:pt>
                <c:pt idx="770">
                  <c:v>2.9099999999999997</c:v>
                </c:pt>
                <c:pt idx="771">
                  <c:v>2.84</c:v>
                </c:pt>
                <c:pt idx="772">
                  <c:v>2.7600000000000002</c:v>
                </c:pt>
                <c:pt idx="773">
                  <c:v>2.68</c:v>
                </c:pt>
                <c:pt idx="774">
                  <c:v>2.61</c:v>
                </c:pt>
                <c:pt idx="775">
                  <c:v>2.56</c:v>
                </c:pt>
                <c:pt idx="776">
                  <c:v>2.46</c:v>
                </c:pt>
                <c:pt idx="777">
                  <c:v>2.38</c:v>
                </c:pt>
                <c:pt idx="778">
                  <c:v>2.3299999999999987</c:v>
                </c:pt>
                <c:pt idx="779">
                  <c:v>2.3099999999999987</c:v>
                </c:pt>
                <c:pt idx="780">
                  <c:v>2.2799999999999998</c:v>
                </c:pt>
                <c:pt idx="781">
                  <c:v>2.16</c:v>
                </c:pt>
                <c:pt idx="782">
                  <c:v>2.0299999999999998</c:v>
                </c:pt>
                <c:pt idx="783">
                  <c:v>1.9600000000000009</c:v>
                </c:pt>
                <c:pt idx="784">
                  <c:v>1.9100000000000001</c:v>
                </c:pt>
                <c:pt idx="785">
                  <c:v>1.78</c:v>
                </c:pt>
                <c:pt idx="786">
                  <c:v>1.6300000000000001</c:v>
                </c:pt>
                <c:pt idx="787">
                  <c:v>1.5</c:v>
                </c:pt>
                <c:pt idx="788">
                  <c:v>1.3800000000000001</c:v>
                </c:pt>
                <c:pt idx="789">
                  <c:v>1.25</c:v>
                </c:pt>
                <c:pt idx="790">
                  <c:v>1.1000000000000001</c:v>
                </c:pt>
                <c:pt idx="791">
                  <c:v>0.92</c:v>
                </c:pt>
                <c:pt idx="792">
                  <c:v>0.75000000000000044</c:v>
                </c:pt>
                <c:pt idx="793">
                  <c:v>0.56999999999999995</c:v>
                </c:pt>
                <c:pt idx="794">
                  <c:v>0.42000000000000021</c:v>
                </c:pt>
                <c:pt idx="795">
                  <c:v>0.27</c:v>
                </c:pt>
                <c:pt idx="796">
                  <c:v>0.1</c:v>
                </c:pt>
                <c:pt idx="797">
                  <c:v>-7.0000000000000021E-2</c:v>
                </c:pt>
                <c:pt idx="798">
                  <c:v>-0.2</c:v>
                </c:pt>
                <c:pt idx="799">
                  <c:v>-0.30000000000000021</c:v>
                </c:pt>
                <c:pt idx="800">
                  <c:v>-0.47000000000000008</c:v>
                </c:pt>
                <c:pt idx="801">
                  <c:v>-0.56999999999999995</c:v>
                </c:pt>
                <c:pt idx="802">
                  <c:v>-0.65000000000000058</c:v>
                </c:pt>
                <c:pt idx="803">
                  <c:v>-0.67000000000000071</c:v>
                </c:pt>
                <c:pt idx="804">
                  <c:v>-0.67000000000000071</c:v>
                </c:pt>
                <c:pt idx="805">
                  <c:v>-0.67000000000000071</c:v>
                </c:pt>
                <c:pt idx="806">
                  <c:v>-0.67000000000000071</c:v>
                </c:pt>
                <c:pt idx="807">
                  <c:v>-0.65000000000000058</c:v>
                </c:pt>
                <c:pt idx="808">
                  <c:v>-0.56999999999999995</c:v>
                </c:pt>
                <c:pt idx="809">
                  <c:v>-0.42000000000000021</c:v>
                </c:pt>
                <c:pt idx="810">
                  <c:v>-0.30000000000000021</c:v>
                </c:pt>
                <c:pt idx="811">
                  <c:v>-0.2</c:v>
                </c:pt>
                <c:pt idx="812">
                  <c:v>-0.05</c:v>
                </c:pt>
                <c:pt idx="813">
                  <c:v>0.1</c:v>
                </c:pt>
                <c:pt idx="814">
                  <c:v>0.27</c:v>
                </c:pt>
                <c:pt idx="815">
                  <c:v>0.45</c:v>
                </c:pt>
                <c:pt idx="816">
                  <c:v>0.62000000000000044</c:v>
                </c:pt>
                <c:pt idx="817">
                  <c:v>0.8</c:v>
                </c:pt>
                <c:pt idx="818">
                  <c:v>0.98</c:v>
                </c:pt>
                <c:pt idx="819">
                  <c:v>1.1800000000000008</c:v>
                </c:pt>
                <c:pt idx="820">
                  <c:v>1.35</c:v>
                </c:pt>
                <c:pt idx="821">
                  <c:v>1.53</c:v>
                </c:pt>
                <c:pt idx="822">
                  <c:v>1.7</c:v>
                </c:pt>
                <c:pt idx="823">
                  <c:v>1.86</c:v>
                </c:pt>
                <c:pt idx="824">
                  <c:v>1.9800000000000009</c:v>
                </c:pt>
                <c:pt idx="825">
                  <c:v>2.11</c:v>
                </c:pt>
                <c:pt idx="826">
                  <c:v>2.3099999999999987</c:v>
                </c:pt>
                <c:pt idx="827">
                  <c:v>2.46</c:v>
                </c:pt>
                <c:pt idx="828">
                  <c:v>2.5299999999999998</c:v>
                </c:pt>
                <c:pt idx="829">
                  <c:v>2.61</c:v>
                </c:pt>
                <c:pt idx="830">
                  <c:v>2.79</c:v>
                </c:pt>
                <c:pt idx="831">
                  <c:v>2.96</c:v>
                </c:pt>
                <c:pt idx="832">
                  <c:v>3.06</c:v>
                </c:pt>
                <c:pt idx="833">
                  <c:v>3.06</c:v>
                </c:pt>
                <c:pt idx="834">
                  <c:v>3.14</c:v>
                </c:pt>
                <c:pt idx="835">
                  <c:v>3.3099999999999987</c:v>
                </c:pt>
                <c:pt idx="836">
                  <c:v>3.4899999999999998</c:v>
                </c:pt>
                <c:pt idx="837">
                  <c:v>3.59</c:v>
                </c:pt>
                <c:pt idx="838">
                  <c:v>3.62</c:v>
                </c:pt>
                <c:pt idx="839">
                  <c:v>3.69</c:v>
                </c:pt>
                <c:pt idx="840">
                  <c:v>3.84</c:v>
                </c:pt>
                <c:pt idx="841">
                  <c:v>4.0199999999999996</c:v>
                </c:pt>
                <c:pt idx="842">
                  <c:v>4.1399999999999997</c:v>
                </c:pt>
                <c:pt idx="843">
                  <c:v>4.17</c:v>
                </c:pt>
                <c:pt idx="844">
                  <c:v>4.22</c:v>
                </c:pt>
                <c:pt idx="845">
                  <c:v>4.34</c:v>
                </c:pt>
                <c:pt idx="846">
                  <c:v>4.5199999999999996</c:v>
                </c:pt>
                <c:pt idx="847">
                  <c:v>4.6199999999999966</c:v>
                </c:pt>
                <c:pt idx="848">
                  <c:v>4.6199999999999966</c:v>
                </c:pt>
                <c:pt idx="849">
                  <c:v>4.6499999999999995</c:v>
                </c:pt>
                <c:pt idx="850">
                  <c:v>4.67</c:v>
                </c:pt>
                <c:pt idx="851">
                  <c:v>4.7699999999999996</c:v>
                </c:pt>
                <c:pt idx="852">
                  <c:v>4.8</c:v>
                </c:pt>
                <c:pt idx="853">
                  <c:v>4.7699999999999996</c:v>
                </c:pt>
                <c:pt idx="854">
                  <c:v>4.7699999999999996</c:v>
                </c:pt>
                <c:pt idx="855">
                  <c:v>4.75</c:v>
                </c:pt>
                <c:pt idx="856">
                  <c:v>4.6499999999999995</c:v>
                </c:pt>
                <c:pt idx="857">
                  <c:v>4.55</c:v>
                </c:pt>
                <c:pt idx="858">
                  <c:v>4.45</c:v>
                </c:pt>
                <c:pt idx="859">
                  <c:v>4.34</c:v>
                </c:pt>
                <c:pt idx="860">
                  <c:v>4.24</c:v>
                </c:pt>
                <c:pt idx="861">
                  <c:v>4.07</c:v>
                </c:pt>
                <c:pt idx="862">
                  <c:v>3.92</c:v>
                </c:pt>
                <c:pt idx="863">
                  <c:v>3.79</c:v>
                </c:pt>
                <c:pt idx="864">
                  <c:v>3.67</c:v>
                </c:pt>
                <c:pt idx="865">
                  <c:v>3.51</c:v>
                </c:pt>
                <c:pt idx="866">
                  <c:v>3.3899999999999997</c:v>
                </c:pt>
                <c:pt idx="867">
                  <c:v>3.2600000000000002</c:v>
                </c:pt>
                <c:pt idx="868">
                  <c:v>3.14</c:v>
                </c:pt>
                <c:pt idx="869">
                  <c:v>3.01</c:v>
                </c:pt>
                <c:pt idx="870">
                  <c:v>2.9099999999999997</c:v>
                </c:pt>
                <c:pt idx="871">
                  <c:v>2.86</c:v>
                </c:pt>
                <c:pt idx="872">
                  <c:v>2.8099999999999987</c:v>
                </c:pt>
                <c:pt idx="873">
                  <c:v>2.68</c:v>
                </c:pt>
                <c:pt idx="874">
                  <c:v>2.61</c:v>
                </c:pt>
                <c:pt idx="875">
                  <c:v>2.56</c:v>
                </c:pt>
                <c:pt idx="876">
                  <c:v>2.5099999999999998</c:v>
                </c:pt>
                <c:pt idx="877">
                  <c:v>2.4099999999999997</c:v>
                </c:pt>
                <c:pt idx="878">
                  <c:v>2.3299999999999987</c:v>
                </c:pt>
                <c:pt idx="879">
                  <c:v>2.3099999999999987</c:v>
                </c:pt>
                <c:pt idx="880">
                  <c:v>2.3099999999999987</c:v>
                </c:pt>
                <c:pt idx="881">
                  <c:v>2.23</c:v>
                </c:pt>
                <c:pt idx="882">
                  <c:v>2.08</c:v>
                </c:pt>
                <c:pt idx="883">
                  <c:v>2.0099999999999998</c:v>
                </c:pt>
                <c:pt idx="884">
                  <c:v>1.9100000000000001</c:v>
                </c:pt>
                <c:pt idx="885">
                  <c:v>1.8</c:v>
                </c:pt>
                <c:pt idx="886">
                  <c:v>1.7</c:v>
                </c:pt>
                <c:pt idx="887">
                  <c:v>1.55</c:v>
                </c:pt>
                <c:pt idx="888">
                  <c:v>1.4</c:v>
                </c:pt>
                <c:pt idx="889">
                  <c:v>1.25</c:v>
                </c:pt>
                <c:pt idx="890">
                  <c:v>1.1000000000000001</c:v>
                </c:pt>
                <c:pt idx="891">
                  <c:v>0.9500000000000004</c:v>
                </c:pt>
                <c:pt idx="892">
                  <c:v>0.77000000000000046</c:v>
                </c:pt>
                <c:pt idx="893">
                  <c:v>0.60000000000000042</c:v>
                </c:pt>
                <c:pt idx="894">
                  <c:v>0.4</c:v>
                </c:pt>
                <c:pt idx="895">
                  <c:v>0.25</c:v>
                </c:pt>
                <c:pt idx="896">
                  <c:v>0.1</c:v>
                </c:pt>
                <c:pt idx="897">
                  <c:v>-0.05</c:v>
                </c:pt>
                <c:pt idx="898">
                  <c:v>-0.2</c:v>
                </c:pt>
                <c:pt idx="899">
                  <c:v>-0.30000000000000021</c:v>
                </c:pt>
              </c:numCache>
            </c:numRef>
          </c:val>
        </c:ser>
        <c:marker val="1"/>
        <c:axId val="71506176"/>
        <c:axId val="71548928"/>
      </c:lineChart>
      <c:catAx>
        <c:axId val="71506176"/>
        <c:scaling>
          <c:orientation val="minMax"/>
        </c:scaling>
        <c:axPos val="b"/>
        <c:tickLblPos val="nextTo"/>
        <c:crossAx val="71548928"/>
        <c:crosses val="autoZero"/>
        <c:auto val="1"/>
        <c:lblAlgn val="ctr"/>
        <c:lblOffset val="100"/>
      </c:catAx>
      <c:valAx>
        <c:axId val="71548928"/>
        <c:scaling>
          <c:orientation val="minMax"/>
        </c:scaling>
        <c:axPos val="l"/>
        <c:majorGridlines/>
        <c:numFmt formatCode="General" sourceLinked="1"/>
        <c:tickLblPos val="nextTo"/>
        <c:crossAx val="71506176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8006E45-E2A2-4777-B57D-79F05D1F0D6F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1D2F18A-68AC-4876-8628-B6E140E402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41BCA-0795-445A-8AD9-6A96CDA8FC8A}" type="datetimeFigureOut">
              <a:rPr lang="en-US"/>
              <a:pPr>
                <a:defRPr/>
              </a:pPr>
              <a:t>12/8/2010</a:t>
            </a:fld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6740B-2DE6-4D14-AE34-2C5F391BBE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D2BEC-33C9-4098-AD8C-878BBEC59297}" type="datetimeFigureOut">
              <a:rPr lang="en-US"/>
              <a:pPr>
                <a:defRPr/>
              </a:pPr>
              <a:t>12/8/2010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7A10E-8AB0-4FDC-9083-716E41F752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96108-83C7-493E-B823-9DD5BC15D7FB}" type="datetimeFigureOut">
              <a:rPr lang="en-US"/>
              <a:pPr>
                <a:defRPr/>
              </a:pPr>
              <a:t>12/8/2010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6A05B-CFE8-4028-A14A-BDEAD7719D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57A88-0FA8-4A39-ABE3-6686A3CA67DA}" type="datetimeFigureOut">
              <a:rPr lang="en-US"/>
              <a:pPr>
                <a:defRPr/>
              </a:pPr>
              <a:t>12/8/2010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FB20D-54B8-4199-9E2E-C5E3797988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382BC-8BB9-4091-806C-9DCF92BD1BDD}" type="datetimeFigureOut">
              <a:rPr lang="en-US"/>
              <a:pPr>
                <a:defRPr/>
              </a:pPr>
              <a:t>12/8/2010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76C85-E558-46F4-A58A-52F4CA022D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EBA11-E2CD-4576-8388-267D1F88F06A}" type="datetimeFigureOut">
              <a:rPr lang="en-US"/>
              <a:pPr>
                <a:defRPr/>
              </a:pPr>
              <a:t>12/8/2010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96F90-CC21-4C8A-91F0-9BCF0B7A15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77CAE-033A-4F04-A831-1960B761B177}" type="datetimeFigureOut">
              <a:rPr lang="en-US"/>
              <a:pPr>
                <a:defRPr/>
              </a:pPr>
              <a:t>12/8/2010</a:t>
            </a:fld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75A32-2237-457A-B168-00AD2CE967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A0B24-B85E-4442-9E26-DBFF02E85976}" type="datetimeFigureOut">
              <a:rPr lang="en-US"/>
              <a:pPr>
                <a:defRPr/>
              </a:pPr>
              <a:t>12/8/2010</a:t>
            </a:fld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1C14F-8C64-40EB-A9DC-8CD855A710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B5C2B-866F-4CD8-B7EA-9932BCB7FE9B}" type="datetimeFigureOut">
              <a:rPr lang="en-US"/>
              <a:pPr>
                <a:defRPr/>
              </a:pPr>
              <a:t>12/8/2010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9BB20-A728-407B-8B89-125BBD6771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96DE2-28D4-4073-85EE-585AAA50498A}" type="datetimeFigureOut">
              <a:rPr lang="en-US"/>
              <a:pPr>
                <a:defRPr/>
              </a:pPr>
              <a:t>12/8/2010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27110-BC41-4026-8E97-4557BC224A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A77E7-346B-4027-9C74-D081B6C967FB}" type="datetimeFigureOut">
              <a:rPr lang="en-US"/>
              <a:pPr>
                <a:defRPr/>
              </a:pPr>
              <a:t>12/8/2010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E349FF-1C91-4F01-8703-8724AA9A3A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743017C-7383-47A1-B80C-8FE2CB37EF89}" type="datetimeFigureOut">
              <a:rPr lang="en-US"/>
              <a:pPr>
                <a:defRPr/>
              </a:pPr>
              <a:t>12/8/2010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C03FE36-7289-43B9-9EB9-88BD7DF7F0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8" r:id="rId1"/>
    <p:sldLayoutId id="2147483700" r:id="rId2"/>
    <p:sldLayoutId id="2147483709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10" r:id="rId9"/>
    <p:sldLayoutId id="2147483706" r:id="rId10"/>
    <p:sldLayoutId id="214748370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39639D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4000" b="0" smtClean="0">
                <a:solidFill>
                  <a:schemeClr val="tx2"/>
                </a:solidFill>
                <a:effectLst/>
              </a:rPr>
              <a:t>Cardiovascular system emulator</a:t>
            </a:r>
            <a:r>
              <a:rPr lang="en-US" sz="4600" b="0" smtClean="0">
                <a:solidFill>
                  <a:schemeClr val="tx2"/>
                </a:solidFill>
                <a:effectLst/>
              </a:rPr>
              <a:t/>
            </a:r>
            <a:br>
              <a:rPr lang="en-US" sz="4600" b="0" smtClean="0">
                <a:solidFill>
                  <a:schemeClr val="tx2"/>
                </a:solidFill>
                <a:effectLst/>
              </a:rPr>
            </a:br>
            <a:r>
              <a:rPr lang="en-US" sz="3600" smtClean="0">
                <a:solidFill>
                  <a:srgbClr val="FB784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Senior Design Team 1001</a:t>
            </a:r>
            <a:br>
              <a:rPr lang="en-US" sz="3600" smtClean="0">
                <a:solidFill>
                  <a:srgbClr val="FB784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endParaRPr lang="en-US" sz="3600" smtClean="0">
              <a:solidFill>
                <a:srgbClr val="FB784F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algn="ctr" eaLnBrk="1" hangingPunct="1"/>
            <a:endParaRPr lang="en-US" smtClean="0"/>
          </a:p>
          <a:p>
            <a:pPr marR="0" algn="ctr" eaLnBrk="1" hangingPunct="1"/>
            <a:endParaRPr lang="en-US" smtClean="0"/>
          </a:p>
        </p:txBody>
      </p:sp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762000" y="3276600"/>
            <a:ext cx="7848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990600" y="3124200"/>
            <a:ext cx="7086600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Zach Dotson: Electrical Engineering, Senior</a:t>
            </a:r>
          </a:p>
          <a:p>
            <a:pPr lvl="2"/>
            <a:r>
              <a:rPr lang="en-US"/>
              <a:t>Primary responsibility:  Hardware</a:t>
            </a:r>
          </a:p>
          <a:p>
            <a:pPr lvl="2"/>
            <a:endParaRPr lang="en-US"/>
          </a:p>
          <a:p>
            <a:pPr lvl="2"/>
            <a:endParaRPr lang="en-US"/>
          </a:p>
          <a:p>
            <a:r>
              <a:rPr lang="en-US"/>
              <a:t>Ryan Ring: Electrical Engineering, Senior</a:t>
            </a:r>
          </a:p>
          <a:p>
            <a:pPr lvl="2"/>
            <a:r>
              <a:rPr lang="en-US"/>
              <a:t>Primary responsibility:  Software</a:t>
            </a:r>
          </a:p>
          <a:p>
            <a:pPr lvl="2"/>
            <a:endParaRPr lang="en-US"/>
          </a:p>
          <a:p>
            <a:endParaRPr lang="en-US"/>
          </a:p>
          <a:p>
            <a:r>
              <a:rPr lang="en-US"/>
              <a:t>Dale Faust: Computer Engineering, Senior</a:t>
            </a:r>
          </a:p>
          <a:p>
            <a:pPr lvl="2"/>
            <a:r>
              <a:rPr lang="en-US"/>
              <a:t>Primary responsibility:  Test and evaluation</a:t>
            </a:r>
          </a:p>
          <a:p>
            <a:pPr lvl="2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Motors:</a:t>
            </a:r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21336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Clifton Precision</a:t>
            </a:r>
          </a:p>
          <a:p>
            <a:r>
              <a:rPr lang="en-US" dirty="0" smtClean="0"/>
              <a:t>JDH-2250-HF-2C-E</a:t>
            </a:r>
            <a:endParaRPr lang="en-US" dirty="0"/>
          </a:p>
        </p:txBody>
      </p:sp>
      <p:pic>
        <p:nvPicPr>
          <p:cNvPr id="7" name="Picture 6" descr="IMAG0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0" y="762000"/>
            <a:ext cx="4101353" cy="59436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742950"/>
          </a:xfrm>
        </p:spPr>
        <p:txBody>
          <a:bodyPr/>
          <a:lstStyle/>
          <a:p>
            <a:r>
              <a:rPr lang="en-US" dirty="0" smtClean="0"/>
              <a:t>May 2010 Status: </a:t>
            </a:r>
            <a:endParaRPr lang="en-US" dirty="0"/>
          </a:p>
        </p:txBody>
      </p:sp>
      <p:grpSp>
        <p:nvGrpSpPr>
          <p:cNvPr id="2054" name="Group 6"/>
          <p:cNvGrpSpPr>
            <a:grpSpLocks noChangeAspect="1"/>
          </p:cNvGrpSpPr>
          <p:nvPr/>
        </p:nvGrpSpPr>
        <p:grpSpPr bwMode="auto">
          <a:xfrm>
            <a:off x="304800" y="1371600"/>
            <a:ext cx="8458200" cy="5334000"/>
            <a:chOff x="192" y="864"/>
            <a:chExt cx="5328" cy="3360"/>
          </a:xfrm>
        </p:grpSpPr>
        <p:sp>
          <p:nvSpPr>
            <p:cNvPr id="2053" name="AutoShape 5"/>
            <p:cNvSpPr>
              <a:spLocks noChangeAspect="1" noChangeArrowheads="1" noTextEdit="1"/>
            </p:cNvSpPr>
            <p:nvPr/>
          </p:nvSpPr>
          <p:spPr bwMode="auto">
            <a:xfrm>
              <a:off x="192" y="864"/>
              <a:ext cx="5328" cy="3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5" name="Rectangle 7"/>
            <p:cNvSpPr>
              <a:spLocks noChangeArrowheads="1"/>
            </p:cNvSpPr>
            <p:nvPr/>
          </p:nvSpPr>
          <p:spPr bwMode="auto">
            <a:xfrm>
              <a:off x="879" y="1118"/>
              <a:ext cx="4134" cy="2736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6" name="Rectangle 8"/>
            <p:cNvSpPr>
              <a:spLocks noChangeArrowheads="1"/>
            </p:cNvSpPr>
            <p:nvPr/>
          </p:nvSpPr>
          <p:spPr bwMode="auto">
            <a:xfrm>
              <a:off x="879" y="1118"/>
              <a:ext cx="4134" cy="2736"/>
            </a:xfrm>
            <a:prstGeom prst="rect">
              <a:avLst/>
            </a:prstGeom>
            <a:noFill/>
            <a:ln w="0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7" name="Line 9"/>
            <p:cNvSpPr>
              <a:spLocks noChangeShapeType="1"/>
            </p:cNvSpPr>
            <p:nvPr/>
          </p:nvSpPr>
          <p:spPr bwMode="auto">
            <a:xfrm>
              <a:off x="879" y="1118"/>
              <a:ext cx="413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8" name="Line 10"/>
            <p:cNvSpPr>
              <a:spLocks noChangeShapeType="1"/>
            </p:cNvSpPr>
            <p:nvPr/>
          </p:nvSpPr>
          <p:spPr bwMode="auto">
            <a:xfrm>
              <a:off x="879" y="3854"/>
              <a:ext cx="413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9" name="Line 11"/>
            <p:cNvSpPr>
              <a:spLocks noChangeShapeType="1"/>
            </p:cNvSpPr>
            <p:nvPr/>
          </p:nvSpPr>
          <p:spPr bwMode="auto">
            <a:xfrm flipV="1">
              <a:off x="5013" y="1118"/>
              <a:ext cx="1" cy="27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0" name="Line 12"/>
            <p:cNvSpPr>
              <a:spLocks noChangeShapeType="1"/>
            </p:cNvSpPr>
            <p:nvPr/>
          </p:nvSpPr>
          <p:spPr bwMode="auto">
            <a:xfrm flipV="1">
              <a:off x="879" y="1118"/>
              <a:ext cx="1" cy="27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1" name="Line 13"/>
            <p:cNvSpPr>
              <a:spLocks noChangeShapeType="1"/>
            </p:cNvSpPr>
            <p:nvPr/>
          </p:nvSpPr>
          <p:spPr bwMode="auto">
            <a:xfrm>
              <a:off x="879" y="3854"/>
              <a:ext cx="413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2" name="Line 14"/>
            <p:cNvSpPr>
              <a:spLocks noChangeShapeType="1"/>
            </p:cNvSpPr>
            <p:nvPr/>
          </p:nvSpPr>
          <p:spPr bwMode="auto">
            <a:xfrm flipV="1">
              <a:off x="879" y="1118"/>
              <a:ext cx="1" cy="27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3" name="Line 15"/>
            <p:cNvSpPr>
              <a:spLocks noChangeShapeType="1"/>
            </p:cNvSpPr>
            <p:nvPr/>
          </p:nvSpPr>
          <p:spPr bwMode="auto">
            <a:xfrm flipV="1">
              <a:off x="879" y="3818"/>
              <a:ext cx="1" cy="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4" name="Line 16"/>
            <p:cNvSpPr>
              <a:spLocks noChangeShapeType="1"/>
            </p:cNvSpPr>
            <p:nvPr/>
          </p:nvSpPr>
          <p:spPr bwMode="auto">
            <a:xfrm>
              <a:off x="879" y="1118"/>
              <a:ext cx="1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5" name="Rectangle 17"/>
            <p:cNvSpPr>
              <a:spLocks noChangeArrowheads="1"/>
            </p:cNvSpPr>
            <p:nvPr/>
          </p:nvSpPr>
          <p:spPr bwMode="auto">
            <a:xfrm>
              <a:off x="850" y="3865"/>
              <a:ext cx="84" cy="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itchFamily="34" charset="0"/>
                </a:rPr>
                <a:t>58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66" name="Line 18"/>
            <p:cNvSpPr>
              <a:spLocks noChangeShapeType="1"/>
            </p:cNvSpPr>
            <p:nvPr/>
          </p:nvSpPr>
          <p:spPr bwMode="auto">
            <a:xfrm flipV="1">
              <a:off x="1570" y="3818"/>
              <a:ext cx="1" cy="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7" name="Line 19"/>
            <p:cNvSpPr>
              <a:spLocks noChangeShapeType="1"/>
            </p:cNvSpPr>
            <p:nvPr/>
          </p:nvSpPr>
          <p:spPr bwMode="auto">
            <a:xfrm>
              <a:off x="1570" y="1118"/>
              <a:ext cx="1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" name="Rectangle 20"/>
            <p:cNvSpPr>
              <a:spLocks noChangeArrowheads="1"/>
            </p:cNvSpPr>
            <p:nvPr/>
          </p:nvSpPr>
          <p:spPr bwMode="auto">
            <a:xfrm>
              <a:off x="1541" y="3865"/>
              <a:ext cx="84" cy="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itchFamily="34" charset="0"/>
                </a:rPr>
                <a:t>60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69" name="Line 21"/>
            <p:cNvSpPr>
              <a:spLocks noChangeShapeType="1"/>
            </p:cNvSpPr>
            <p:nvPr/>
          </p:nvSpPr>
          <p:spPr bwMode="auto">
            <a:xfrm flipV="1">
              <a:off x="2257" y="3818"/>
              <a:ext cx="1" cy="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0" name="Line 22"/>
            <p:cNvSpPr>
              <a:spLocks noChangeShapeType="1"/>
            </p:cNvSpPr>
            <p:nvPr/>
          </p:nvSpPr>
          <p:spPr bwMode="auto">
            <a:xfrm>
              <a:off x="2257" y="1118"/>
              <a:ext cx="1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1" name="Rectangle 23"/>
            <p:cNvSpPr>
              <a:spLocks noChangeArrowheads="1"/>
            </p:cNvSpPr>
            <p:nvPr/>
          </p:nvSpPr>
          <p:spPr bwMode="auto">
            <a:xfrm>
              <a:off x="2228" y="3865"/>
              <a:ext cx="84" cy="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itchFamily="34" charset="0"/>
                </a:rPr>
                <a:t>62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72" name="Line 24"/>
            <p:cNvSpPr>
              <a:spLocks noChangeShapeType="1"/>
            </p:cNvSpPr>
            <p:nvPr/>
          </p:nvSpPr>
          <p:spPr bwMode="auto">
            <a:xfrm flipV="1">
              <a:off x="2948" y="3818"/>
              <a:ext cx="1" cy="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3" name="Line 25"/>
            <p:cNvSpPr>
              <a:spLocks noChangeShapeType="1"/>
            </p:cNvSpPr>
            <p:nvPr/>
          </p:nvSpPr>
          <p:spPr bwMode="auto">
            <a:xfrm>
              <a:off x="2948" y="1118"/>
              <a:ext cx="1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4" name="Rectangle 26"/>
            <p:cNvSpPr>
              <a:spLocks noChangeArrowheads="1"/>
            </p:cNvSpPr>
            <p:nvPr/>
          </p:nvSpPr>
          <p:spPr bwMode="auto">
            <a:xfrm>
              <a:off x="2919" y="3865"/>
              <a:ext cx="84" cy="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itchFamily="34" charset="0"/>
                </a:rPr>
                <a:t>64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75" name="Line 27"/>
            <p:cNvSpPr>
              <a:spLocks noChangeShapeType="1"/>
            </p:cNvSpPr>
            <p:nvPr/>
          </p:nvSpPr>
          <p:spPr bwMode="auto">
            <a:xfrm flipV="1">
              <a:off x="3635" y="3818"/>
              <a:ext cx="1" cy="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6" name="Line 28"/>
            <p:cNvSpPr>
              <a:spLocks noChangeShapeType="1"/>
            </p:cNvSpPr>
            <p:nvPr/>
          </p:nvSpPr>
          <p:spPr bwMode="auto">
            <a:xfrm>
              <a:off x="3635" y="1118"/>
              <a:ext cx="1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7" name="Rectangle 29"/>
            <p:cNvSpPr>
              <a:spLocks noChangeArrowheads="1"/>
            </p:cNvSpPr>
            <p:nvPr/>
          </p:nvSpPr>
          <p:spPr bwMode="auto">
            <a:xfrm>
              <a:off x="3606" y="3865"/>
              <a:ext cx="84" cy="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itchFamily="34" charset="0"/>
                </a:rPr>
                <a:t>66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78" name="Line 30"/>
            <p:cNvSpPr>
              <a:spLocks noChangeShapeType="1"/>
            </p:cNvSpPr>
            <p:nvPr/>
          </p:nvSpPr>
          <p:spPr bwMode="auto">
            <a:xfrm flipV="1">
              <a:off x="4322" y="3818"/>
              <a:ext cx="1" cy="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9" name="Line 31"/>
            <p:cNvSpPr>
              <a:spLocks noChangeShapeType="1"/>
            </p:cNvSpPr>
            <p:nvPr/>
          </p:nvSpPr>
          <p:spPr bwMode="auto">
            <a:xfrm>
              <a:off x="4322" y="1118"/>
              <a:ext cx="1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0" name="Rectangle 32"/>
            <p:cNvSpPr>
              <a:spLocks noChangeArrowheads="1"/>
            </p:cNvSpPr>
            <p:nvPr/>
          </p:nvSpPr>
          <p:spPr bwMode="auto">
            <a:xfrm>
              <a:off x="4293" y="3865"/>
              <a:ext cx="84" cy="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itchFamily="34" charset="0"/>
                </a:rPr>
                <a:t>68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81" name="Line 33"/>
            <p:cNvSpPr>
              <a:spLocks noChangeShapeType="1"/>
            </p:cNvSpPr>
            <p:nvPr/>
          </p:nvSpPr>
          <p:spPr bwMode="auto">
            <a:xfrm flipV="1">
              <a:off x="5013" y="3818"/>
              <a:ext cx="1" cy="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2" name="Line 34"/>
            <p:cNvSpPr>
              <a:spLocks noChangeShapeType="1"/>
            </p:cNvSpPr>
            <p:nvPr/>
          </p:nvSpPr>
          <p:spPr bwMode="auto">
            <a:xfrm>
              <a:off x="5013" y="1118"/>
              <a:ext cx="1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3" name="Rectangle 35"/>
            <p:cNvSpPr>
              <a:spLocks noChangeArrowheads="1"/>
            </p:cNvSpPr>
            <p:nvPr/>
          </p:nvSpPr>
          <p:spPr bwMode="auto">
            <a:xfrm>
              <a:off x="4984" y="3865"/>
              <a:ext cx="84" cy="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itchFamily="34" charset="0"/>
                </a:rPr>
                <a:t>70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84" name="Line 36"/>
            <p:cNvSpPr>
              <a:spLocks noChangeShapeType="1"/>
            </p:cNvSpPr>
            <p:nvPr/>
          </p:nvSpPr>
          <p:spPr bwMode="auto">
            <a:xfrm>
              <a:off x="879" y="3854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5" name="Line 37"/>
            <p:cNvSpPr>
              <a:spLocks noChangeShapeType="1"/>
            </p:cNvSpPr>
            <p:nvPr/>
          </p:nvSpPr>
          <p:spPr bwMode="auto">
            <a:xfrm flipH="1">
              <a:off x="4971" y="3854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6" name="Rectangle 38"/>
            <p:cNvSpPr>
              <a:spLocks noChangeArrowheads="1"/>
            </p:cNvSpPr>
            <p:nvPr/>
          </p:nvSpPr>
          <p:spPr bwMode="auto">
            <a:xfrm>
              <a:off x="820" y="3825"/>
              <a:ext cx="71" cy="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itchFamily="34" charset="0"/>
                </a:rPr>
                <a:t>-2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87" name="Line 39"/>
            <p:cNvSpPr>
              <a:spLocks noChangeShapeType="1"/>
            </p:cNvSpPr>
            <p:nvPr/>
          </p:nvSpPr>
          <p:spPr bwMode="auto">
            <a:xfrm>
              <a:off x="879" y="3463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8" name="Line 40"/>
            <p:cNvSpPr>
              <a:spLocks noChangeShapeType="1"/>
            </p:cNvSpPr>
            <p:nvPr/>
          </p:nvSpPr>
          <p:spPr bwMode="auto">
            <a:xfrm flipH="1">
              <a:off x="4971" y="3463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9" name="Rectangle 41"/>
            <p:cNvSpPr>
              <a:spLocks noChangeArrowheads="1"/>
            </p:cNvSpPr>
            <p:nvPr/>
          </p:nvSpPr>
          <p:spPr bwMode="auto">
            <a:xfrm>
              <a:off x="820" y="3434"/>
              <a:ext cx="71" cy="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itchFamily="34" charset="0"/>
                </a:rPr>
                <a:t>-1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90" name="Line 42"/>
            <p:cNvSpPr>
              <a:spLocks noChangeShapeType="1"/>
            </p:cNvSpPr>
            <p:nvPr/>
          </p:nvSpPr>
          <p:spPr bwMode="auto">
            <a:xfrm>
              <a:off x="879" y="3071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1" name="Line 43"/>
            <p:cNvSpPr>
              <a:spLocks noChangeShapeType="1"/>
            </p:cNvSpPr>
            <p:nvPr/>
          </p:nvSpPr>
          <p:spPr bwMode="auto">
            <a:xfrm flipH="1">
              <a:off x="4971" y="3071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2" name="Rectangle 44"/>
            <p:cNvSpPr>
              <a:spLocks noChangeArrowheads="1"/>
            </p:cNvSpPr>
            <p:nvPr/>
          </p:nvSpPr>
          <p:spPr bwMode="auto">
            <a:xfrm>
              <a:off x="837" y="3042"/>
              <a:ext cx="54" cy="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itchFamily="34" charset="0"/>
                </a:rPr>
                <a:t>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93" name="Line 45"/>
            <p:cNvSpPr>
              <a:spLocks noChangeShapeType="1"/>
            </p:cNvSpPr>
            <p:nvPr/>
          </p:nvSpPr>
          <p:spPr bwMode="auto">
            <a:xfrm>
              <a:off x="879" y="2680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4" name="Line 46"/>
            <p:cNvSpPr>
              <a:spLocks noChangeShapeType="1"/>
            </p:cNvSpPr>
            <p:nvPr/>
          </p:nvSpPr>
          <p:spPr bwMode="auto">
            <a:xfrm flipH="1">
              <a:off x="4971" y="2680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5" name="Rectangle 47"/>
            <p:cNvSpPr>
              <a:spLocks noChangeArrowheads="1"/>
            </p:cNvSpPr>
            <p:nvPr/>
          </p:nvSpPr>
          <p:spPr bwMode="auto">
            <a:xfrm>
              <a:off x="837" y="2651"/>
              <a:ext cx="54" cy="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itchFamily="34" charset="0"/>
                </a:rPr>
                <a:t>1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96" name="Line 48"/>
            <p:cNvSpPr>
              <a:spLocks noChangeShapeType="1"/>
            </p:cNvSpPr>
            <p:nvPr/>
          </p:nvSpPr>
          <p:spPr bwMode="auto">
            <a:xfrm>
              <a:off x="879" y="2288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7" name="Line 49"/>
            <p:cNvSpPr>
              <a:spLocks noChangeShapeType="1"/>
            </p:cNvSpPr>
            <p:nvPr/>
          </p:nvSpPr>
          <p:spPr bwMode="auto">
            <a:xfrm flipH="1">
              <a:off x="4971" y="2288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8" name="Rectangle 50"/>
            <p:cNvSpPr>
              <a:spLocks noChangeArrowheads="1"/>
            </p:cNvSpPr>
            <p:nvPr/>
          </p:nvSpPr>
          <p:spPr bwMode="auto">
            <a:xfrm>
              <a:off x="837" y="2259"/>
              <a:ext cx="54" cy="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itchFamily="34" charset="0"/>
                </a:rPr>
                <a:t>2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99" name="Line 51"/>
            <p:cNvSpPr>
              <a:spLocks noChangeShapeType="1"/>
            </p:cNvSpPr>
            <p:nvPr/>
          </p:nvSpPr>
          <p:spPr bwMode="auto">
            <a:xfrm>
              <a:off x="879" y="1897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0" name="Line 52"/>
            <p:cNvSpPr>
              <a:spLocks noChangeShapeType="1"/>
            </p:cNvSpPr>
            <p:nvPr/>
          </p:nvSpPr>
          <p:spPr bwMode="auto">
            <a:xfrm flipH="1">
              <a:off x="4971" y="1897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1" name="Rectangle 53"/>
            <p:cNvSpPr>
              <a:spLocks noChangeArrowheads="1"/>
            </p:cNvSpPr>
            <p:nvPr/>
          </p:nvSpPr>
          <p:spPr bwMode="auto">
            <a:xfrm>
              <a:off x="837" y="1868"/>
              <a:ext cx="54" cy="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itchFamily="34" charset="0"/>
                </a:rPr>
                <a:t>3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102" name="Line 54"/>
            <p:cNvSpPr>
              <a:spLocks noChangeShapeType="1"/>
            </p:cNvSpPr>
            <p:nvPr/>
          </p:nvSpPr>
          <p:spPr bwMode="auto">
            <a:xfrm>
              <a:off x="879" y="1506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3" name="Line 55"/>
            <p:cNvSpPr>
              <a:spLocks noChangeShapeType="1"/>
            </p:cNvSpPr>
            <p:nvPr/>
          </p:nvSpPr>
          <p:spPr bwMode="auto">
            <a:xfrm flipH="1">
              <a:off x="4971" y="1506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4" name="Rectangle 56"/>
            <p:cNvSpPr>
              <a:spLocks noChangeArrowheads="1"/>
            </p:cNvSpPr>
            <p:nvPr/>
          </p:nvSpPr>
          <p:spPr bwMode="auto">
            <a:xfrm>
              <a:off x="837" y="1477"/>
              <a:ext cx="54" cy="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itchFamily="34" charset="0"/>
                </a:rPr>
                <a:t>4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105" name="Line 57"/>
            <p:cNvSpPr>
              <a:spLocks noChangeShapeType="1"/>
            </p:cNvSpPr>
            <p:nvPr/>
          </p:nvSpPr>
          <p:spPr bwMode="auto">
            <a:xfrm>
              <a:off x="879" y="1118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6" name="Line 58"/>
            <p:cNvSpPr>
              <a:spLocks noChangeShapeType="1"/>
            </p:cNvSpPr>
            <p:nvPr/>
          </p:nvSpPr>
          <p:spPr bwMode="auto">
            <a:xfrm flipH="1">
              <a:off x="4971" y="1118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7" name="Rectangle 59"/>
            <p:cNvSpPr>
              <a:spLocks noChangeArrowheads="1"/>
            </p:cNvSpPr>
            <p:nvPr/>
          </p:nvSpPr>
          <p:spPr bwMode="auto">
            <a:xfrm>
              <a:off x="837" y="1089"/>
              <a:ext cx="54" cy="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itchFamily="34" charset="0"/>
                </a:rPr>
                <a:t>5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108" name="Line 60"/>
            <p:cNvSpPr>
              <a:spLocks noChangeShapeType="1"/>
            </p:cNvSpPr>
            <p:nvPr/>
          </p:nvSpPr>
          <p:spPr bwMode="auto">
            <a:xfrm>
              <a:off x="879" y="1118"/>
              <a:ext cx="413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9" name="Line 61"/>
            <p:cNvSpPr>
              <a:spLocks noChangeShapeType="1"/>
            </p:cNvSpPr>
            <p:nvPr/>
          </p:nvSpPr>
          <p:spPr bwMode="auto">
            <a:xfrm>
              <a:off x="879" y="3854"/>
              <a:ext cx="413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0" name="Line 62"/>
            <p:cNvSpPr>
              <a:spLocks noChangeShapeType="1"/>
            </p:cNvSpPr>
            <p:nvPr/>
          </p:nvSpPr>
          <p:spPr bwMode="auto">
            <a:xfrm flipV="1">
              <a:off x="5013" y="1118"/>
              <a:ext cx="1" cy="27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1" name="Line 63"/>
            <p:cNvSpPr>
              <a:spLocks noChangeShapeType="1"/>
            </p:cNvSpPr>
            <p:nvPr/>
          </p:nvSpPr>
          <p:spPr bwMode="auto">
            <a:xfrm flipV="1">
              <a:off x="879" y="1118"/>
              <a:ext cx="1" cy="27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2" name="Freeform 64"/>
            <p:cNvSpPr>
              <a:spLocks/>
            </p:cNvSpPr>
            <p:nvPr/>
          </p:nvSpPr>
          <p:spPr bwMode="auto">
            <a:xfrm>
              <a:off x="1118" y="1984"/>
              <a:ext cx="481" cy="1497"/>
            </a:xfrm>
            <a:custGeom>
              <a:avLst/>
              <a:gdLst/>
              <a:ahLst/>
              <a:cxnLst>
                <a:cxn ang="0">
                  <a:pos x="8" y="1493"/>
                </a:cxn>
                <a:cxn ang="0">
                  <a:pos x="21" y="1493"/>
                </a:cxn>
                <a:cxn ang="0">
                  <a:pos x="33" y="1493"/>
                </a:cxn>
                <a:cxn ang="0">
                  <a:pos x="46" y="1493"/>
                </a:cxn>
                <a:cxn ang="0">
                  <a:pos x="58" y="1493"/>
                </a:cxn>
                <a:cxn ang="0">
                  <a:pos x="71" y="1493"/>
                </a:cxn>
                <a:cxn ang="0">
                  <a:pos x="83" y="1493"/>
                </a:cxn>
                <a:cxn ang="0">
                  <a:pos x="96" y="1493"/>
                </a:cxn>
                <a:cxn ang="0">
                  <a:pos x="109" y="1493"/>
                </a:cxn>
                <a:cxn ang="0">
                  <a:pos x="121" y="1482"/>
                </a:cxn>
                <a:cxn ang="0">
                  <a:pos x="130" y="1403"/>
                </a:cxn>
                <a:cxn ang="0">
                  <a:pos x="142" y="1243"/>
                </a:cxn>
                <a:cxn ang="0">
                  <a:pos x="150" y="1026"/>
                </a:cxn>
                <a:cxn ang="0">
                  <a:pos x="163" y="786"/>
                </a:cxn>
                <a:cxn ang="0">
                  <a:pos x="171" y="555"/>
                </a:cxn>
                <a:cxn ang="0">
                  <a:pos x="184" y="341"/>
                </a:cxn>
                <a:cxn ang="0">
                  <a:pos x="192" y="163"/>
                </a:cxn>
                <a:cxn ang="0">
                  <a:pos x="205" y="51"/>
                </a:cxn>
                <a:cxn ang="0">
                  <a:pos x="213" y="0"/>
                </a:cxn>
                <a:cxn ang="0">
                  <a:pos x="226" y="4"/>
                </a:cxn>
                <a:cxn ang="0">
                  <a:pos x="234" y="40"/>
                </a:cxn>
                <a:cxn ang="0">
                  <a:pos x="247" y="109"/>
                </a:cxn>
                <a:cxn ang="0">
                  <a:pos x="255" y="243"/>
                </a:cxn>
                <a:cxn ang="0">
                  <a:pos x="264" y="431"/>
                </a:cxn>
                <a:cxn ang="0">
                  <a:pos x="276" y="663"/>
                </a:cxn>
                <a:cxn ang="0">
                  <a:pos x="285" y="931"/>
                </a:cxn>
                <a:cxn ang="0">
                  <a:pos x="297" y="1178"/>
                </a:cxn>
                <a:cxn ang="0">
                  <a:pos x="305" y="1359"/>
                </a:cxn>
                <a:cxn ang="0">
                  <a:pos x="318" y="1457"/>
                </a:cxn>
                <a:cxn ang="0">
                  <a:pos x="326" y="1493"/>
                </a:cxn>
                <a:cxn ang="0">
                  <a:pos x="339" y="1497"/>
                </a:cxn>
                <a:cxn ang="0">
                  <a:pos x="352" y="1497"/>
                </a:cxn>
                <a:cxn ang="0">
                  <a:pos x="364" y="1497"/>
                </a:cxn>
                <a:cxn ang="0">
                  <a:pos x="377" y="1497"/>
                </a:cxn>
                <a:cxn ang="0">
                  <a:pos x="389" y="1497"/>
                </a:cxn>
                <a:cxn ang="0">
                  <a:pos x="402" y="1497"/>
                </a:cxn>
                <a:cxn ang="0">
                  <a:pos x="414" y="1497"/>
                </a:cxn>
                <a:cxn ang="0">
                  <a:pos x="427" y="1497"/>
                </a:cxn>
                <a:cxn ang="0">
                  <a:pos x="439" y="1497"/>
                </a:cxn>
                <a:cxn ang="0">
                  <a:pos x="452" y="1497"/>
                </a:cxn>
                <a:cxn ang="0">
                  <a:pos x="465" y="1482"/>
                </a:cxn>
                <a:cxn ang="0">
                  <a:pos x="477" y="1403"/>
                </a:cxn>
              </a:cxnLst>
              <a:rect l="0" t="0" r="r" b="b"/>
              <a:pathLst>
                <a:path w="481" h="1497">
                  <a:moveTo>
                    <a:pt x="0" y="1493"/>
                  </a:moveTo>
                  <a:lnTo>
                    <a:pt x="4" y="1493"/>
                  </a:lnTo>
                  <a:lnTo>
                    <a:pt x="8" y="1493"/>
                  </a:lnTo>
                  <a:lnTo>
                    <a:pt x="12" y="1493"/>
                  </a:lnTo>
                  <a:lnTo>
                    <a:pt x="16" y="1493"/>
                  </a:lnTo>
                  <a:lnTo>
                    <a:pt x="21" y="1493"/>
                  </a:lnTo>
                  <a:lnTo>
                    <a:pt x="25" y="1493"/>
                  </a:lnTo>
                  <a:lnTo>
                    <a:pt x="29" y="1493"/>
                  </a:lnTo>
                  <a:lnTo>
                    <a:pt x="33" y="1493"/>
                  </a:lnTo>
                  <a:lnTo>
                    <a:pt x="37" y="1493"/>
                  </a:lnTo>
                  <a:lnTo>
                    <a:pt x="42" y="1493"/>
                  </a:lnTo>
                  <a:lnTo>
                    <a:pt x="46" y="1493"/>
                  </a:lnTo>
                  <a:lnTo>
                    <a:pt x="50" y="1493"/>
                  </a:lnTo>
                  <a:lnTo>
                    <a:pt x="54" y="1493"/>
                  </a:lnTo>
                  <a:lnTo>
                    <a:pt x="58" y="1493"/>
                  </a:lnTo>
                  <a:lnTo>
                    <a:pt x="63" y="1493"/>
                  </a:lnTo>
                  <a:lnTo>
                    <a:pt x="67" y="1493"/>
                  </a:lnTo>
                  <a:lnTo>
                    <a:pt x="71" y="1493"/>
                  </a:lnTo>
                  <a:lnTo>
                    <a:pt x="75" y="1493"/>
                  </a:lnTo>
                  <a:lnTo>
                    <a:pt x="79" y="1493"/>
                  </a:lnTo>
                  <a:lnTo>
                    <a:pt x="83" y="1493"/>
                  </a:lnTo>
                  <a:lnTo>
                    <a:pt x="88" y="1493"/>
                  </a:lnTo>
                  <a:lnTo>
                    <a:pt x="92" y="1493"/>
                  </a:lnTo>
                  <a:lnTo>
                    <a:pt x="96" y="1493"/>
                  </a:lnTo>
                  <a:lnTo>
                    <a:pt x="100" y="1493"/>
                  </a:lnTo>
                  <a:lnTo>
                    <a:pt x="104" y="1493"/>
                  </a:lnTo>
                  <a:lnTo>
                    <a:pt x="109" y="1493"/>
                  </a:lnTo>
                  <a:lnTo>
                    <a:pt x="113" y="1493"/>
                  </a:lnTo>
                  <a:lnTo>
                    <a:pt x="117" y="1490"/>
                  </a:lnTo>
                  <a:lnTo>
                    <a:pt x="121" y="1482"/>
                  </a:lnTo>
                  <a:lnTo>
                    <a:pt x="125" y="1461"/>
                  </a:lnTo>
                  <a:lnTo>
                    <a:pt x="130" y="1439"/>
                  </a:lnTo>
                  <a:lnTo>
                    <a:pt x="130" y="1403"/>
                  </a:lnTo>
                  <a:lnTo>
                    <a:pt x="134" y="1359"/>
                  </a:lnTo>
                  <a:lnTo>
                    <a:pt x="138" y="1301"/>
                  </a:lnTo>
                  <a:lnTo>
                    <a:pt x="142" y="1243"/>
                  </a:lnTo>
                  <a:lnTo>
                    <a:pt x="146" y="1167"/>
                  </a:lnTo>
                  <a:lnTo>
                    <a:pt x="150" y="1095"/>
                  </a:lnTo>
                  <a:lnTo>
                    <a:pt x="150" y="1026"/>
                  </a:lnTo>
                  <a:lnTo>
                    <a:pt x="155" y="942"/>
                  </a:lnTo>
                  <a:lnTo>
                    <a:pt x="159" y="863"/>
                  </a:lnTo>
                  <a:lnTo>
                    <a:pt x="163" y="786"/>
                  </a:lnTo>
                  <a:lnTo>
                    <a:pt x="167" y="703"/>
                  </a:lnTo>
                  <a:lnTo>
                    <a:pt x="167" y="627"/>
                  </a:lnTo>
                  <a:lnTo>
                    <a:pt x="171" y="555"/>
                  </a:lnTo>
                  <a:lnTo>
                    <a:pt x="176" y="482"/>
                  </a:lnTo>
                  <a:lnTo>
                    <a:pt x="180" y="410"/>
                  </a:lnTo>
                  <a:lnTo>
                    <a:pt x="184" y="341"/>
                  </a:lnTo>
                  <a:lnTo>
                    <a:pt x="188" y="279"/>
                  </a:lnTo>
                  <a:lnTo>
                    <a:pt x="188" y="221"/>
                  </a:lnTo>
                  <a:lnTo>
                    <a:pt x="192" y="163"/>
                  </a:lnTo>
                  <a:lnTo>
                    <a:pt x="197" y="123"/>
                  </a:lnTo>
                  <a:lnTo>
                    <a:pt x="201" y="87"/>
                  </a:lnTo>
                  <a:lnTo>
                    <a:pt x="205" y="51"/>
                  </a:lnTo>
                  <a:lnTo>
                    <a:pt x="205" y="25"/>
                  </a:lnTo>
                  <a:lnTo>
                    <a:pt x="209" y="11"/>
                  </a:lnTo>
                  <a:lnTo>
                    <a:pt x="213" y="0"/>
                  </a:lnTo>
                  <a:lnTo>
                    <a:pt x="217" y="0"/>
                  </a:lnTo>
                  <a:lnTo>
                    <a:pt x="222" y="0"/>
                  </a:lnTo>
                  <a:lnTo>
                    <a:pt x="226" y="4"/>
                  </a:lnTo>
                  <a:lnTo>
                    <a:pt x="226" y="7"/>
                  </a:lnTo>
                  <a:lnTo>
                    <a:pt x="230" y="22"/>
                  </a:lnTo>
                  <a:lnTo>
                    <a:pt x="234" y="40"/>
                  </a:lnTo>
                  <a:lnTo>
                    <a:pt x="238" y="58"/>
                  </a:lnTo>
                  <a:lnTo>
                    <a:pt x="243" y="83"/>
                  </a:lnTo>
                  <a:lnTo>
                    <a:pt x="247" y="109"/>
                  </a:lnTo>
                  <a:lnTo>
                    <a:pt x="247" y="149"/>
                  </a:lnTo>
                  <a:lnTo>
                    <a:pt x="251" y="196"/>
                  </a:lnTo>
                  <a:lnTo>
                    <a:pt x="255" y="243"/>
                  </a:lnTo>
                  <a:lnTo>
                    <a:pt x="259" y="301"/>
                  </a:lnTo>
                  <a:lnTo>
                    <a:pt x="264" y="366"/>
                  </a:lnTo>
                  <a:lnTo>
                    <a:pt x="264" y="431"/>
                  </a:lnTo>
                  <a:lnTo>
                    <a:pt x="268" y="504"/>
                  </a:lnTo>
                  <a:lnTo>
                    <a:pt x="272" y="584"/>
                  </a:lnTo>
                  <a:lnTo>
                    <a:pt x="276" y="663"/>
                  </a:lnTo>
                  <a:lnTo>
                    <a:pt x="280" y="757"/>
                  </a:lnTo>
                  <a:lnTo>
                    <a:pt x="285" y="848"/>
                  </a:lnTo>
                  <a:lnTo>
                    <a:pt x="285" y="931"/>
                  </a:lnTo>
                  <a:lnTo>
                    <a:pt x="289" y="1018"/>
                  </a:lnTo>
                  <a:lnTo>
                    <a:pt x="293" y="1095"/>
                  </a:lnTo>
                  <a:lnTo>
                    <a:pt x="297" y="1178"/>
                  </a:lnTo>
                  <a:lnTo>
                    <a:pt x="301" y="1247"/>
                  </a:lnTo>
                  <a:lnTo>
                    <a:pt x="305" y="1305"/>
                  </a:lnTo>
                  <a:lnTo>
                    <a:pt x="305" y="1359"/>
                  </a:lnTo>
                  <a:lnTo>
                    <a:pt x="310" y="1399"/>
                  </a:lnTo>
                  <a:lnTo>
                    <a:pt x="314" y="1435"/>
                  </a:lnTo>
                  <a:lnTo>
                    <a:pt x="318" y="1457"/>
                  </a:lnTo>
                  <a:lnTo>
                    <a:pt x="322" y="1475"/>
                  </a:lnTo>
                  <a:lnTo>
                    <a:pt x="322" y="1490"/>
                  </a:lnTo>
                  <a:lnTo>
                    <a:pt x="326" y="1493"/>
                  </a:lnTo>
                  <a:lnTo>
                    <a:pt x="331" y="1497"/>
                  </a:lnTo>
                  <a:lnTo>
                    <a:pt x="335" y="1497"/>
                  </a:lnTo>
                  <a:lnTo>
                    <a:pt x="339" y="1497"/>
                  </a:lnTo>
                  <a:lnTo>
                    <a:pt x="343" y="1497"/>
                  </a:lnTo>
                  <a:lnTo>
                    <a:pt x="347" y="1497"/>
                  </a:lnTo>
                  <a:lnTo>
                    <a:pt x="352" y="1497"/>
                  </a:lnTo>
                  <a:lnTo>
                    <a:pt x="356" y="1497"/>
                  </a:lnTo>
                  <a:lnTo>
                    <a:pt x="360" y="1497"/>
                  </a:lnTo>
                  <a:lnTo>
                    <a:pt x="364" y="1497"/>
                  </a:lnTo>
                  <a:lnTo>
                    <a:pt x="368" y="1497"/>
                  </a:lnTo>
                  <a:lnTo>
                    <a:pt x="372" y="1497"/>
                  </a:lnTo>
                  <a:lnTo>
                    <a:pt x="377" y="1497"/>
                  </a:lnTo>
                  <a:lnTo>
                    <a:pt x="381" y="1497"/>
                  </a:lnTo>
                  <a:lnTo>
                    <a:pt x="385" y="1497"/>
                  </a:lnTo>
                  <a:lnTo>
                    <a:pt x="389" y="1497"/>
                  </a:lnTo>
                  <a:lnTo>
                    <a:pt x="393" y="1497"/>
                  </a:lnTo>
                  <a:lnTo>
                    <a:pt x="398" y="1497"/>
                  </a:lnTo>
                  <a:lnTo>
                    <a:pt x="402" y="1497"/>
                  </a:lnTo>
                  <a:lnTo>
                    <a:pt x="406" y="1497"/>
                  </a:lnTo>
                  <a:lnTo>
                    <a:pt x="410" y="1497"/>
                  </a:lnTo>
                  <a:lnTo>
                    <a:pt x="414" y="1497"/>
                  </a:lnTo>
                  <a:lnTo>
                    <a:pt x="419" y="1497"/>
                  </a:lnTo>
                  <a:lnTo>
                    <a:pt x="423" y="1497"/>
                  </a:lnTo>
                  <a:lnTo>
                    <a:pt x="427" y="1497"/>
                  </a:lnTo>
                  <a:lnTo>
                    <a:pt x="431" y="1497"/>
                  </a:lnTo>
                  <a:lnTo>
                    <a:pt x="435" y="1497"/>
                  </a:lnTo>
                  <a:lnTo>
                    <a:pt x="439" y="1497"/>
                  </a:lnTo>
                  <a:lnTo>
                    <a:pt x="444" y="1497"/>
                  </a:lnTo>
                  <a:lnTo>
                    <a:pt x="448" y="1497"/>
                  </a:lnTo>
                  <a:lnTo>
                    <a:pt x="452" y="1497"/>
                  </a:lnTo>
                  <a:lnTo>
                    <a:pt x="456" y="1497"/>
                  </a:lnTo>
                  <a:lnTo>
                    <a:pt x="460" y="1493"/>
                  </a:lnTo>
                  <a:lnTo>
                    <a:pt x="465" y="1482"/>
                  </a:lnTo>
                  <a:lnTo>
                    <a:pt x="469" y="1468"/>
                  </a:lnTo>
                  <a:lnTo>
                    <a:pt x="473" y="1443"/>
                  </a:lnTo>
                  <a:lnTo>
                    <a:pt x="477" y="1403"/>
                  </a:lnTo>
                  <a:lnTo>
                    <a:pt x="477" y="1359"/>
                  </a:lnTo>
                  <a:lnTo>
                    <a:pt x="481" y="1305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3" name="Freeform 65"/>
            <p:cNvSpPr>
              <a:spLocks/>
            </p:cNvSpPr>
            <p:nvPr/>
          </p:nvSpPr>
          <p:spPr bwMode="auto">
            <a:xfrm>
              <a:off x="1599" y="1984"/>
              <a:ext cx="461" cy="1497"/>
            </a:xfrm>
            <a:custGeom>
              <a:avLst/>
              <a:gdLst/>
              <a:ahLst/>
              <a:cxnLst>
                <a:cxn ang="0">
                  <a:pos x="9" y="1174"/>
                </a:cxn>
                <a:cxn ang="0">
                  <a:pos x="17" y="942"/>
                </a:cxn>
                <a:cxn ang="0">
                  <a:pos x="30" y="703"/>
                </a:cxn>
                <a:cxn ang="0">
                  <a:pos x="38" y="471"/>
                </a:cxn>
                <a:cxn ang="0">
                  <a:pos x="51" y="279"/>
                </a:cxn>
                <a:cxn ang="0">
                  <a:pos x="59" y="123"/>
                </a:cxn>
                <a:cxn ang="0">
                  <a:pos x="72" y="25"/>
                </a:cxn>
                <a:cxn ang="0">
                  <a:pos x="80" y="0"/>
                </a:cxn>
                <a:cxn ang="0">
                  <a:pos x="93" y="11"/>
                </a:cxn>
                <a:cxn ang="0">
                  <a:pos x="101" y="58"/>
                </a:cxn>
                <a:cxn ang="0">
                  <a:pos x="113" y="149"/>
                </a:cxn>
                <a:cxn ang="0">
                  <a:pos x="122" y="301"/>
                </a:cxn>
                <a:cxn ang="0">
                  <a:pos x="130" y="504"/>
                </a:cxn>
                <a:cxn ang="0">
                  <a:pos x="143" y="757"/>
                </a:cxn>
                <a:cxn ang="0">
                  <a:pos x="151" y="1018"/>
                </a:cxn>
                <a:cxn ang="0">
                  <a:pos x="164" y="1247"/>
                </a:cxn>
                <a:cxn ang="0">
                  <a:pos x="172" y="1399"/>
                </a:cxn>
                <a:cxn ang="0">
                  <a:pos x="185" y="1475"/>
                </a:cxn>
                <a:cxn ang="0">
                  <a:pos x="193" y="1497"/>
                </a:cxn>
                <a:cxn ang="0">
                  <a:pos x="206" y="1497"/>
                </a:cxn>
                <a:cxn ang="0">
                  <a:pos x="218" y="1497"/>
                </a:cxn>
                <a:cxn ang="0">
                  <a:pos x="231" y="1497"/>
                </a:cxn>
                <a:cxn ang="0">
                  <a:pos x="243" y="1497"/>
                </a:cxn>
                <a:cxn ang="0">
                  <a:pos x="256" y="1497"/>
                </a:cxn>
                <a:cxn ang="0">
                  <a:pos x="268" y="1497"/>
                </a:cxn>
                <a:cxn ang="0">
                  <a:pos x="281" y="1497"/>
                </a:cxn>
                <a:cxn ang="0">
                  <a:pos x="294" y="1497"/>
                </a:cxn>
                <a:cxn ang="0">
                  <a:pos x="306" y="1497"/>
                </a:cxn>
                <a:cxn ang="0">
                  <a:pos x="319" y="1497"/>
                </a:cxn>
                <a:cxn ang="0">
                  <a:pos x="331" y="1461"/>
                </a:cxn>
                <a:cxn ang="0">
                  <a:pos x="344" y="1356"/>
                </a:cxn>
                <a:cxn ang="0">
                  <a:pos x="352" y="1167"/>
                </a:cxn>
                <a:cxn ang="0">
                  <a:pos x="365" y="942"/>
                </a:cxn>
                <a:cxn ang="0">
                  <a:pos x="373" y="703"/>
                </a:cxn>
                <a:cxn ang="0">
                  <a:pos x="382" y="482"/>
                </a:cxn>
                <a:cxn ang="0">
                  <a:pos x="394" y="283"/>
                </a:cxn>
                <a:cxn ang="0">
                  <a:pos x="402" y="123"/>
                </a:cxn>
                <a:cxn ang="0">
                  <a:pos x="415" y="25"/>
                </a:cxn>
                <a:cxn ang="0">
                  <a:pos x="423" y="0"/>
                </a:cxn>
                <a:cxn ang="0">
                  <a:pos x="436" y="11"/>
                </a:cxn>
                <a:cxn ang="0">
                  <a:pos x="444" y="58"/>
                </a:cxn>
                <a:cxn ang="0">
                  <a:pos x="457" y="149"/>
                </a:cxn>
              </a:cxnLst>
              <a:rect l="0" t="0" r="r" b="b"/>
              <a:pathLst>
                <a:path w="461" h="1497">
                  <a:moveTo>
                    <a:pt x="0" y="1305"/>
                  </a:moveTo>
                  <a:lnTo>
                    <a:pt x="5" y="1243"/>
                  </a:lnTo>
                  <a:lnTo>
                    <a:pt x="9" y="1174"/>
                  </a:lnTo>
                  <a:lnTo>
                    <a:pt x="13" y="1095"/>
                  </a:lnTo>
                  <a:lnTo>
                    <a:pt x="17" y="1026"/>
                  </a:lnTo>
                  <a:lnTo>
                    <a:pt x="17" y="942"/>
                  </a:lnTo>
                  <a:lnTo>
                    <a:pt x="21" y="863"/>
                  </a:lnTo>
                  <a:lnTo>
                    <a:pt x="26" y="786"/>
                  </a:lnTo>
                  <a:lnTo>
                    <a:pt x="30" y="703"/>
                  </a:lnTo>
                  <a:lnTo>
                    <a:pt x="34" y="627"/>
                  </a:lnTo>
                  <a:lnTo>
                    <a:pt x="34" y="547"/>
                  </a:lnTo>
                  <a:lnTo>
                    <a:pt x="38" y="471"/>
                  </a:lnTo>
                  <a:lnTo>
                    <a:pt x="42" y="406"/>
                  </a:lnTo>
                  <a:lnTo>
                    <a:pt x="46" y="341"/>
                  </a:lnTo>
                  <a:lnTo>
                    <a:pt x="51" y="279"/>
                  </a:lnTo>
                  <a:lnTo>
                    <a:pt x="55" y="221"/>
                  </a:lnTo>
                  <a:lnTo>
                    <a:pt x="55" y="163"/>
                  </a:lnTo>
                  <a:lnTo>
                    <a:pt x="59" y="123"/>
                  </a:lnTo>
                  <a:lnTo>
                    <a:pt x="63" y="87"/>
                  </a:lnTo>
                  <a:lnTo>
                    <a:pt x="67" y="51"/>
                  </a:lnTo>
                  <a:lnTo>
                    <a:pt x="72" y="25"/>
                  </a:lnTo>
                  <a:lnTo>
                    <a:pt x="72" y="11"/>
                  </a:lnTo>
                  <a:lnTo>
                    <a:pt x="76" y="4"/>
                  </a:lnTo>
                  <a:lnTo>
                    <a:pt x="80" y="0"/>
                  </a:lnTo>
                  <a:lnTo>
                    <a:pt x="84" y="0"/>
                  </a:lnTo>
                  <a:lnTo>
                    <a:pt x="88" y="4"/>
                  </a:lnTo>
                  <a:lnTo>
                    <a:pt x="93" y="11"/>
                  </a:lnTo>
                  <a:lnTo>
                    <a:pt x="93" y="22"/>
                  </a:lnTo>
                  <a:lnTo>
                    <a:pt x="97" y="40"/>
                  </a:lnTo>
                  <a:lnTo>
                    <a:pt x="101" y="58"/>
                  </a:lnTo>
                  <a:lnTo>
                    <a:pt x="105" y="83"/>
                  </a:lnTo>
                  <a:lnTo>
                    <a:pt x="109" y="109"/>
                  </a:lnTo>
                  <a:lnTo>
                    <a:pt x="113" y="149"/>
                  </a:lnTo>
                  <a:lnTo>
                    <a:pt x="113" y="196"/>
                  </a:lnTo>
                  <a:lnTo>
                    <a:pt x="118" y="243"/>
                  </a:lnTo>
                  <a:lnTo>
                    <a:pt x="122" y="301"/>
                  </a:lnTo>
                  <a:lnTo>
                    <a:pt x="126" y="366"/>
                  </a:lnTo>
                  <a:lnTo>
                    <a:pt x="130" y="431"/>
                  </a:lnTo>
                  <a:lnTo>
                    <a:pt x="130" y="504"/>
                  </a:lnTo>
                  <a:lnTo>
                    <a:pt x="134" y="584"/>
                  </a:lnTo>
                  <a:lnTo>
                    <a:pt x="139" y="663"/>
                  </a:lnTo>
                  <a:lnTo>
                    <a:pt x="143" y="757"/>
                  </a:lnTo>
                  <a:lnTo>
                    <a:pt x="147" y="848"/>
                  </a:lnTo>
                  <a:lnTo>
                    <a:pt x="151" y="931"/>
                  </a:lnTo>
                  <a:lnTo>
                    <a:pt x="151" y="1018"/>
                  </a:lnTo>
                  <a:lnTo>
                    <a:pt x="155" y="1095"/>
                  </a:lnTo>
                  <a:lnTo>
                    <a:pt x="160" y="1178"/>
                  </a:lnTo>
                  <a:lnTo>
                    <a:pt x="164" y="1247"/>
                  </a:lnTo>
                  <a:lnTo>
                    <a:pt x="168" y="1305"/>
                  </a:lnTo>
                  <a:lnTo>
                    <a:pt x="168" y="1359"/>
                  </a:lnTo>
                  <a:lnTo>
                    <a:pt x="172" y="1399"/>
                  </a:lnTo>
                  <a:lnTo>
                    <a:pt x="176" y="1435"/>
                  </a:lnTo>
                  <a:lnTo>
                    <a:pt x="180" y="1457"/>
                  </a:lnTo>
                  <a:lnTo>
                    <a:pt x="185" y="1475"/>
                  </a:lnTo>
                  <a:lnTo>
                    <a:pt x="189" y="1490"/>
                  </a:lnTo>
                  <a:lnTo>
                    <a:pt x="189" y="1493"/>
                  </a:lnTo>
                  <a:lnTo>
                    <a:pt x="193" y="1497"/>
                  </a:lnTo>
                  <a:lnTo>
                    <a:pt x="197" y="1497"/>
                  </a:lnTo>
                  <a:lnTo>
                    <a:pt x="201" y="1497"/>
                  </a:lnTo>
                  <a:lnTo>
                    <a:pt x="206" y="1497"/>
                  </a:lnTo>
                  <a:lnTo>
                    <a:pt x="210" y="1497"/>
                  </a:lnTo>
                  <a:lnTo>
                    <a:pt x="214" y="1497"/>
                  </a:lnTo>
                  <a:lnTo>
                    <a:pt x="218" y="1497"/>
                  </a:lnTo>
                  <a:lnTo>
                    <a:pt x="222" y="1497"/>
                  </a:lnTo>
                  <a:lnTo>
                    <a:pt x="227" y="1497"/>
                  </a:lnTo>
                  <a:lnTo>
                    <a:pt x="231" y="1497"/>
                  </a:lnTo>
                  <a:lnTo>
                    <a:pt x="235" y="1497"/>
                  </a:lnTo>
                  <a:lnTo>
                    <a:pt x="239" y="1497"/>
                  </a:lnTo>
                  <a:lnTo>
                    <a:pt x="243" y="1497"/>
                  </a:lnTo>
                  <a:lnTo>
                    <a:pt x="247" y="1497"/>
                  </a:lnTo>
                  <a:lnTo>
                    <a:pt x="252" y="1497"/>
                  </a:lnTo>
                  <a:lnTo>
                    <a:pt x="256" y="1497"/>
                  </a:lnTo>
                  <a:lnTo>
                    <a:pt x="260" y="1497"/>
                  </a:lnTo>
                  <a:lnTo>
                    <a:pt x="264" y="1497"/>
                  </a:lnTo>
                  <a:lnTo>
                    <a:pt x="268" y="1497"/>
                  </a:lnTo>
                  <a:lnTo>
                    <a:pt x="273" y="1497"/>
                  </a:lnTo>
                  <a:lnTo>
                    <a:pt x="277" y="1497"/>
                  </a:lnTo>
                  <a:lnTo>
                    <a:pt x="281" y="1497"/>
                  </a:lnTo>
                  <a:lnTo>
                    <a:pt x="285" y="1497"/>
                  </a:lnTo>
                  <a:lnTo>
                    <a:pt x="289" y="1497"/>
                  </a:lnTo>
                  <a:lnTo>
                    <a:pt x="294" y="1497"/>
                  </a:lnTo>
                  <a:lnTo>
                    <a:pt x="298" y="1497"/>
                  </a:lnTo>
                  <a:lnTo>
                    <a:pt x="302" y="1497"/>
                  </a:lnTo>
                  <a:lnTo>
                    <a:pt x="306" y="1497"/>
                  </a:lnTo>
                  <a:lnTo>
                    <a:pt x="310" y="1497"/>
                  </a:lnTo>
                  <a:lnTo>
                    <a:pt x="315" y="1497"/>
                  </a:lnTo>
                  <a:lnTo>
                    <a:pt x="319" y="1497"/>
                  </a:lnTo>
                  <a:lnTo>
                    <a:pt x="323" y="1493"/>
                  </a:lnTo>
                  <a:lnTo>
                    <a:pt x="327" y="1482"/>
                  </a:lnTo>
                  <a:lnTo>
                    <a:pt x="331" y="1461"/>
                  </a:lnTo>
                  <a:lnTo>
                    <a:pt x="335" y="1439"/>
                  </a:lnTo>
                  <a:lnTo>
                    <a:pt x="340" y="1403"/>
                  </a:lnTo>
                  <a:lnTo>
                    <a:pt x="344" y="1356"/>
                  </a:lnTo>
                  <a:lnTo>
                    <a:pt x="344" y="1301"/>
                  </a:lnTo>
                  <a:lnTo>
                    <a:pt x="348" y="1236"/>
                  </a:lnTo>
                  <a:lnTo>
                    <a:pt x="352" y="1167"/>
                  </a:lnTo>
                  <a:lnTo>
                    <a:pt x="356" y="1095"/>
                  </a:lnTo>
                  <a:lnTo>
                    <a:pt x="361" y="1018"/>
                  </a:lnTo>
                  <a:lnTo>
                    <a:pt x="365" y="942"/>
                  </a:lnTo>
                  <a:lnTo>
                    <a:pt x="365" y="863"/>
                  </a:lnTo>
                  <a:lnTo>
                    <a:pt x="369" y="786"/>
                  </a:lnTo>
                  <a:lnTo>
                    <a:pt x="373" y="703"/>
                  </a:lnTo>
                  <a:lnTo>
                    <a:pt x="377" y="627"/>
                  </a:lnTo>
                  <a:lnTo>
                    <a:pt x="382" y="555"/>
                  </a:lnTo>
                  <a:lnTo>
                    <a:pt x="382" y="482"/>
                  </a:lnTo>
                  <a:lnTo>
                    <a:pt x="386" y="410"/>
                  </a:lnTo>
                  <a:lnTo>
                    <a:pt x="390" y="341"/>
                  </a:lnTo>
                  <a:lnTo>
                    <a:pt x="394" y="283"/>
                  </a:lnTo>
                  <a:lnTo>
                    <a:pt x="398" y="221"/>
                  </a:lnTo>
                  <a:lnTo>
                    <a:pt x="402" y="163"/>
                  </a:lnTo>
                  <a:lnTo>
                    <a:pt x="402" y="123"/>
                  </a:lnTo>
                  <a:lnTo>
                    <a:pt x="407" y="87"/>
                  </a:lnTo>
                  <a:lnTo>
                    <a:pt x="411" y="51"/>
                  </a:lnTo>
                  <a:lnTo>
                    <a:pt x="415" y="25"/>
                  </a:lnTo>
                  <a:lnTo>
                    <a:pt x="419" y="11"/>
                  </a:lnTo>
                  <a:lnTo>
                    <a:pt x="419" y="4"/>
                  </a:lnTo>
                  <a:lnTo>
                    <a:pt x="423" y="0"/>
                  </a:lnTo>
                  <a:lnTo>
                    <a:pt x="428" y="0"/>
                  </a:lnTo>
                  <a:lnTo>
                    <a:pt x="432" y="4"/>
                  </a:lnTo>
                  <a:lnTo>
                    <a:pt x="436" y="11"/>
                  </a:lnTo>
                  <a:lnTo>
                    <a:pt x="440" y="22"/>
                  </a:lnTo>
                  <a:lnTo>
                    <a:pt x="440" y="40"/>
                  </a:lnTo>
                  <a:lnTo>
                    <a:pt x="444" y="58"/>
                  </a:lnTo>
                  <a:lnTo>
                    <a:pt x="449" y="83"/>
                  </a:lnTo>
                  <a:lnTo>
                    <a:pt x="453" y="109"/>
                  </a:lnTo>
                  <a:lnTo>
                    <a:pt x="457" y="149"/>
                  </a:lnTo>
                  <a:lnTo>
                    <a:pt x="461" y="196"/>
                  </a:lnTo>
                  <a:lnTo>
                    <a:pt x="461" y="243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4" name="Freeform 66"/>
            <p:cNvSpPr>
              <a:spLocks/>
            </p:cNvSpPr>
            <p:nvPr/>
          </p:nvSpPr>
          <p:spPr bwMode="auto">
            <a:xfrm>
              <a:off x="2060" y="1984"/>
              <a:ext cx="478" cy="1497"/>
            </a:xfrm>
            <a:custGeom>
              <a:avLst/>
              <a:gdLst/>
              <a:ahLst/>
              <a:cxnLst>
                <a:cxn ang="0">
                  <a:pos x="8" y="362"/>
                </a:cxn>
                <a:cxn ang="0">
                  <a:pos x="17" y="584"/>
                </a:cxn>
                <a:cxn ang="0">
                  <a:pos x="29" y="848"/>
                </a:cxn>
                <a:cxn ang="0">
                  <a:pos x="38" y="1095"/>
                </a:cxn>
                <a:cxn ang="0">
                  <a:pos x="50" y="1305"/>
                </a:cxn>
                <a:cxn ang="0">
                  <a:pos x="59" y="1435"/>
                </a:cxn>
                <a:cxn ang="0">
                  <a:pos x="71" y="1490"/>
                </a:cxn>
                <a:cxn ang="0">
                  <a:pos x="84" y="1497"/>
                </a:cxn>
                <a:cxn ang="0">
                  <a:pos x="96" y="1497"/>
                </a:cxn>
                <a:cxn ang="0">
                  <a:pos x="109" y="1497"/>
                </a:cxn>
                <a:cxn ang="0">
                  <a:pos x="122" y="1497"/>
                </a:cxn>
                <a:cxn ang="0">
                  <a:pos x="134" y="1497"/>
                </a:cxn>
                <a:cxn ang="0">
                  <a:pos x="147" y="1497"/>
                </a:cxn>
                <a:cxn ang="0">
                  <a:pos x="159" y="1497"/>
                </a:cxn>
                <a:cxn ang="0">
                  <a:pos x="172" y="1497"/>
                </a:cxn>
                <a:cxn ang="0">
                  <a:pos x="184" y="1497"/>
                </a:cxn>
                <a:cxn ang="0">
                  <a:pos x="197" y="1497"/>
                </a:cxn>
                <a:cxn ang="0">
                  <a:pos x="210" y="1493"/>
                </a:cxn>
                <a:cxn ang="0">
                  <a:pos x="218" y="1439"/>
                </a:cxn>
                <a:cxn ang="0">
                  <a:pos x="230" y="1301"/>
                </a:cxn>
                <a:cxn ang="0">
                  <a:pos x="239" y="1095"/>
                </a:cxn>
                <a:cxn ang="0">
                  <a:pos x="247" y="863"/>
                </a:cxn>
                <a:cxn ang="0">
                  <a:pos x="260" y="627"/>
                </a:cxn>
                <a:cxn ang="0">
                  <a:pos x="268" y="406"/>
                </a:cxn>
                <a:cxn ang="0">
                  <a:pos x="281" y="221"/>
                </a:cxn>
                <a:cxn ang="0">
                  <a:pos x="289" y="87"/>
                </a:cxn>
                <a:cxn ang="0">
                  <a:pos x="302" y="11"/>
                </a:cxn>
                <a:cxn ang="0">
                  <a:pos x="314" y="4"/>
                </a:cxn>
                <a:cxn ang="0">
                  <a:pos x="327" y="40"/>
                </a:cxn>
                <a:cxn ang="0">
                  <a:pos x="335" y="109"/>
                </a:cxn>
                <a:cxn ang="0">
                  <a:pos x="344" y="243"/>
                </a:cxn>
                <a:cxn ang="0">
                  <a:pos x="356" y="431"/>
                </a:cxn>
                <a:cxn ang="0">
                  <a:pos x="365" y="660"/>
                </a:cxn>
                <a:cxn ang="0">
                  <a:pos x="377" y="931"/>
                </a:cxn>
                <a:cxn ang="0">
                  <a:pos x="385" y="1174"/>
                </a:cxn>
                <a:cxn ang="0">
                  <a:pos x="398" y="1359"/>
                </a:cxn>
                <a:cxn ang="0">
                  <a:pos x="406" y="1457"/>
                </a:cxn>
                <a:cxn ang="0">
                  <a:pos x="419" y="1493"/>
                </a:cxn>
                <a:cxn ang="0">
                  <a:pos x="432" y="1497"/>
                </a:cxn>
                <a:cxn ang="0">
                  <a:pos x="444" y="1497"/>
                </a:cxn>
                <a:cxn ang="0">
                  <a:pos x="457" y="1497"/>
                </a:cxn>
                <a:cxn ang="0">
                  <a:pos x="469" y="1497"/>
                </a:cxn>
              </a:cxnLst>
              <a:rect l="0" t="0" r="r" b="b"/>
              <a:pathLst>
                <a:path w="478" h="1497">
                  <a:moveTo>
                    <a:pt x="0" y="243"/>
                  </a:moveTo>
                  <a:lnTo>
                    <a:pt x="4" y="301"/>
                  </a:lnTo>
                  <a:lnTo>
                    <a:pt x="8" y="362"/>
                  </a:lnTo>
                  <a:lnTo>
                    <a:pt x="13" y="431"/>
                  </a:lnTo>
                  <a:lnTo>
                    <a:pt x="17" y="504"/>
                  </a:lnTo>
                  <a:lnTo>
                    <a:pt x="17" y="584"/>
                  </a:lnTo>
                  <a:lnTo>
                    <a:pt x="21" y="660"/>
                  </a:lnTo>
                  <a:lnTo>
                    <a:pt x="25" y="757"/>
                  </a:lnTo>
                  <a:lnTo>
                    <a:pt x="29" y="848"/>
                  </a:lnTo>
                  <a:lnTo>
                    <a:pt x="34" y="939"/>
                  </a:lnTo>
                  <a:lnTo>
                    <a:pt x="38" y="1018"/>
                  </a:lnTo>
                  <a:lnTo>
                    <a:pt x="38" y="1095"/>
                  </a:lnTo>
                  <a:lnTo>
                    <a:pt x="42" y="1178"/>
                  </a:lnTo>
                  <a:lnTo>
                    <a:pt x="46" y="1247"/>
                  </a:lnTo>
                  <a:lnTo>
                    <a:pt x="50" y="1305"/>
                  </a:lnTo>
                  <a:lnTo>
                    <a:pt x="55" y="1359"/>
                  </a:lnTo>
                  <a:lnTo>
                    <a:pt x="55" y="1399"/>
                  </a:lnTo>
                  <a:lnTo>
                    <a:pt x="59" y="1435"/>
                  </a:lnTo>
                  <a:lnTo>
                    <a:pt x="63" y="1457"/>
                  </a:lnTo>
                  <a:lnTo>
                    <a:pt x="67" y="1475"/>
                  </a:lnTo>
                  <a:lnTo>
                    <a:pt x="71" y="1490"/>
                  </a:lnTo>
                  <a:lnTo>
                    <a:pt x="80" y="1497"/>
                  </a:lnTo>
                  <a:lnTo>
                    <a:pt x="80" y="1497"/>
                  </a:lnTo>
                  <a:lnTo>
                    <a:pt x="84" y="1497"/>
                  </a:lnTo>
                  <a:lnTo>
                    <a:pt x="88" y="1497"/>
                  </a:lnTo>
                  <a:lnTo>
                    <a:pt x="92" y="1497"/>
                  </a:lnTo>
                  <a:lnTo>
                    <a:pt x="96" y="1497"/>
                  </a:lnTo>
                  <a:lnTo>
                    <a:pt x="101" y="1497"/>
                  </a:lnTo>
                  <a:lnTo>
                    <a:pt x="105" y="1497"/>
                  </a:lnTo>
                  <a:lnTo>
                    <a:pt x="109" y="1497"/>
                  </a:lnTo>
                  <a:lnTo>
                    <a:pt x="113" y="1497"/>
                  </a:lnTo>
                  <a:lnTo>
                    <a:pt x="117" y="1497"/>
                  </a:lnTo>
                  <a:lnTo>
                    <a:pt x="122" y="1497"/>
                  </a:lnTo>
                  <a:lnTo>
                    <a:pt x="126" y="1497"/>
                  </a:lnTo>
                  <a:lnTo>
                    <a:pt x="130" y="1497"/>
                  </a:lnTo>
                  <a:lnTo>
                    <a:pt x="134" y="1497"/>
                  </a:lnTo>
                  <a:lnTo>
                    <a:pt x="138" y="1497"/>
                  </a:lnTo>
                  <a:lnTo>
                    <a:pt x="143" y="1497"/>
                  </a:lnTo>
                  <a:lnTo>
                    <a:pt x="147" y="1497"/>
                  </a:lnTo>
                  <a:lnTo>
                    <a:pt x="151" y="1497"/>
                  </a:lnTo>
                  <a:lnTo>
                    <a:pt x="155" y="1497"/>
                  </a:lnTo>
                  <a:lnTo>
                    <a:pt x="159" y="1497"/>
                  </a:lnTo>
                  <a:lnTo>
                    <a:pt x="163" y="1497"/>
                  </a:lnTo>
                  <a:lnTo>
                    <a:pt x="168" y="1497"/>
                  </a:lnTo>
                  <a:lnTo>
                    <a:pt x="172" y="1497"/>
                  </a:lnTo>
                  <a:lnTo>
                    <a:pt x="176" y="1497"/>
                  </a:lnTo>
                  <a:lnTo>
                    <a:pt x="180" y="1497"/>
                  </a:lnTo>
                  <a:lnTo>
                    <a:pt x="184" y="1497"/>
                  </a:lnTo>
                  <a:lnTo>
                    <a:pt x="189" y="1497"/>
                  </a:lnTo>
                  <a:lnTo>
                    <a:pt x="193" y="1497"/>
                  </a:lnTo>
                  <a:lnTo>
                    <a:pt x="197" y="1497"/>
                  </a:lnTo>
                  <a:lnTo>
                    <a:pt x="201" y="1497"/>
                  </a:lnTo>
                  <a:lnTo>
                    <a:pt x="205" y="1497"/>
                  </a:lnTo>
                  <a:lnTo>
                    <a:pt x="210" y="1493"/>
                  </a:lnTo>
                  <a:lnTo>
                    <a:pt x="210" y="1482"/>
                  </a:lnTo>
                  <a:lnTo>
                    <a:pt x="214" y="1461"/>
                  </a:lnTo>
                  <a:lnTo>
                    <a:pt x="218" y="1439"/>
                  </a:lnTo>
                  <a:lnTo>
                    <a:pt x="222" y="1399"/>
                  </a:lnTo>
                  <a:lnTo>
                    <a:pt x="226" y="1356"/>
                  </a:lnTo>
                  <a:lnTo>
                    <a:pt x="230" y="1301"/>
                  </a:lnTo>
                  <a:lnTo>
                    <a:pt x="230" y="1236"/>
                  </a:lnTo>
                  <a:lnTo>
                    <a:pt x="235" y="1167"/>
                  </a:lnTo>
                  <a:lnTo>
                    <a:pt x="239" y="1095"/>
                  </a:lnTo>
                  <a:lnTo>
                    <a:pt x="243" y="1018"/>
                  </a:lnTo>
                  <a:lnTo>
                    <a:pt x="247" y="942"/>
                  </a:lnTo>
                  <a:lnTo>
                    <a:pt x="247" y="863"/>
                  </a:lnTo>
                  <a:lnTo>
                    <a:pt x="251" y="786"/>
                  </a:lnTo>
                  <a:lnTo>
                    <a:pt x="256" y="703"/>
                  </a:lnTo>
                  <a:lnTo>
                    <a:pt x="260" y="627"/>
                  </a:lnTo>
                  <a:lnTo>
                    <a:pt x="264" y="547"/>
                  </a:lnTo>
                  <a:lnTo>
                    <a:pt x="268" y="482"/>
                  </a:lnTo>
                  <a:lnTo>
                    <a:pt x="268" y="406"/>
                  </a:lnTo>
                  <a:lnTo>
                    <a:pt x="272" y="341"/>
                  </a:lnTo>
                  <a:lnTo>
                    <a:pt x="277" y="279"/>
                  </a:lnTo>
                  <a:lnTo>
                    <a:pt x="281" y="221"/>
                  </a:lnTo>
                  <a:lnTo>
                    <a:pt x="285" y="163"/>
                  </a:lnTo>
                  <a:lnTo>
                    <a:pt x="289" y="123"/>
                  </a:lnTo>
                  <a:lnTo>
                    <a:pt x="289" y="87"/>
                  </a:lnTo>
                  <a:lnTo>
                    <a:pt x="293" y="51"/>
                  </a:lnTo>
                  <a:lnTo>
                    <a:pt x="298" y="25"/>
                  </a:lnTo>
                  <a:lnTo>
                    <a:pt x="302" y="11"/>
                  </a:lnTo>
                  <a:lnTo>
                    <a:pt x="310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7"/>
                  </a:lnTo>
                  <a:lnTo>
                    <a:pt x="323" y="22"/>
                  </a:lnTo>
                  <a:lnTo>
                    <a:pt x="327" y="40"/>
                  </a:lnTo>
                  <a:lnTo>
                    <a:pt x="327" y="58"/>
                  </a:lnTo>
                  <a:lnTo>
                    <a:pt x="331" y="83"/>
                  </a:lnTo>
                  <a:lnTo>
                    <a:pt x="335" y="109"/>
                  </a:lnTo>
                  <a:lnTo>
                    <a:pt x="339" y="149"/>
                  </a:lnTo>
                  <a:lnTo>
                    <a:pt x="344" y="196"/>
                  </a:lnTo>
                  <a:lnTo>
                    <a:pt x="344" y="243"/>
                  </a:lnTo>
                  <a:lnTo>
                    <a:pt x="348" y="301"/>
                  </a:lnTo>
                  <a:lnTo>
                    <a:pt x="352" y="366"/>
                  </a:lnTo>
                  <a:lnTo>
                    <a:pt x="356" y="431"/>
                  </a:lnTo>
                  <a:lnTo>
                    <a:pt x="360" y="504"/>
                  </a:lnTo>
                  <a:lnTo>
                    <a:pt x="365" y="584"/>
                  </a:lnTo>
                  <a:lnTo>
                    <a:pt x="365" y="660"/>
                  </a:lnTo>
                  <a:lnTo>
                    <a:pt x="369" y="757"/>
                  </a:lnTo>
                  <a:lnTo>
                    <a:pt x="373" y="848"/>
                  </a:lnTo>
                  <a:lnTo>
                    <a:pt x="377" y="931"/>
                  </a:lnTo>
                  <a:lnTo>
                    <a:pt x="381" y="1015"/>
                  </a:lnTo>
                  <a:lnTo>
                    <a:pt x="385" y="1095"/>
                  </a:lnTo>
                  <a:lnTo>
                    <a:pt x="385" y="1174"/>
                  </a:lnTo>
                  <a:lnTo>
                    <a:pt x="390" y="1247"/>
                  </a:lnTo>
                  <a:lnTo>
                    <a:pt x="394" y="1305"/>
                  </a:lnTo>
                  <a:lnTo>
                    <a:pt x="398" y="1359"/>
                  </a:lnTo>
                  <a:lnTo>
                    <a:pt x="402" y="1399"/>
                  </a:lnTo>
                  <a:lnTo>
                    <a:pt x="402" y="1435"/>
                  </a:lnTo>
                  <a:lnTo>
                    <a:pt x="406" y="1457"/>
                  </a:lnTo>
                  <a:lnTo>
                    <a:pt x="411" y="1479"/>
                  </a:lnTo>
                  <a:lnTo>
                    <a:pt x="415" y="1490"/>
                  </a:lnTo>
                  <a:lnTo>
                    <a:pt x="419" y="1493"/>
                  </a:lnTo>
                  <a:lnTo>
                    <a:pt x="423" y="1497"/>
                  </a:lnTo>
                  <a:lnTo>
                    <a:pt x="427" y="1497"/>
                  </a:lnTo>
                  <a:lnTo>
                    <a:pt x="432" y="1497"/>
                  </a:lnTo>
                  <a:lnTo>
                    <a:pt x="436" y="1497"/>
                  </a:lnTo>
                  <a:lnTo>
                    <a:pt x="440" y="1497"/>
                  </a:lnTo>
                  <a:lnTo>
                    <a:pt x="444" y="1497"/>
                  </a:lnTo>
                  <a:lnTo>
                    <a:pt x="448" y="1497"/>
                  </a:lnTo>
                  <a:lnTo>
                    <a:pt x="452" y="1497"/>
                  </a:lnTo>
                  <a:lnTo>
                    <a:pt x="457" y="1497"/>
                  </a:lnTo>
                  <a:lnTo>
                    <a:pt x="461" y="1497"/>
                  </a:lnTo>
                  <a:lnTo>
                    <a:pt x="465" y="1497"/>
                  </a:lnTo>
                  <a:lnTo>
                    <a:pt x="469" y="1497"/>
                  </a:lnTo>
                  <a:lnTo>
                    <a:pt x="473" y="1497"/>
                  </a:lnTo>
                  <a:lnTo>
                    <a:pt x="478" y="1497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5" name="Freeform 67"/>
            <p:cNvSpPr>
              <a:spLocks/>
            </p:cNvSpPr>
            <p:nvPr/>
          </p:nvSpPr>
          <p:spPr bwMode="auto">
            <a:xfrm>
              <a:off x="2538" y="1984"/>
              <a:ext cx="477" cy="1497"/>
            </a:xfrm>
            <a:custGeom>
              <a:avLst/>
              <a:gdLst/>
              <a:ahLst/>
              <a:cxnLst>
                <a:cxn ang="0">
                  <a:pos x="8" y="1497"/>
                </a:cxn>
                <a:cxn ang="0">
                  <a:pos x="21" y="1497"/>
                </a:cxn>
                <a:cxn ang="0">
                  <a:pos x="33" y="1497"/>
                </a:cxn>
                <a:cxn ang="0">
                  <a:pos x="46" y="1497"/>
                </a:cxn>
                <a:cxn ang="0">
                  <a:pos x="58" y="1497"/>
                </a:cxn>
                <a:cxn ang="0">
                  <a:pos x="71" y="1497"/>
                </a:cxn>
                <a:cxn ang="0">
                  <a:pos x="79" y="1461"/>
                </a:cxn>
                <a:cxn ang="0">
                  <a:pos x="92" y="1356"/>
                </a:cxn>
                <a:cxn ang="0">
                  <a:pos x="100" y="1167"/>
                </a:cxn>
                <a:cxn ang="0">
                  <a:pos x="113" y="942"/>
                </a:cxn>
                <a:cxn ang="0">
                  <a:pos x="121" y="700"/>
                </a:cxn>
                <a:cxn ang="0">
                  <a:pos x="134" y="471"/>
                </a:cxn>
                <a:cxn ang="0">
                  <a:pos x="142" y="279"/>
                </a:cxn>
                <a:cxn ang="0">
                  <a:pos x="155" y="123"/>
                </a:cxn>
                <a:cxn ang="0">
                  <a:pos x="163" y="33"/>
                </a:cxn>
                <a:cxn ang="0">
                  <a:pos x="176" y="0"/>
                </a:cxn>
                <a:cxn ang="0">
                  <a:pos x="188" y="22"/>
                </a:cxn>
                <a:cxn ang="0">
                  <a:pos x="196" y="83"/>
                </a:cxn>
                <a:cxn ang="0">
                  <a:pos x="209" y="196"/>
                </a:cxn>
                <a:cxn ang="0">
                  <a:pos x="217" y="366"/>
                </a:cxn>
                <a:cxn ang="0">
                  <a:pos x="230" y="584"/>
                </a:cxn>
                <a:cxn ang="0">
                  <a:pos x="238" y="848"/>
                </a:cxn>
                <a:cxn ang="0">
                  <a:pos x="251" y="1095"/>
                </a:cxn>
                <a:cxn ang="0">
                  <a:pos x="259" y="1305"/>
                </a:cxn>
                <a:cxn ang="0">
                  <a:pos x="272" y="1435"/>
                </a:cxn>
                <a:cxn ang="0">
                  <a:pos x="280" y="1490"/>
                </a:cxn>
                <a:cxn ang="0">
                  <a:pos x="293" y="1497"/>
                </a:cxn>
                <a:cxn ang="0">
                  <a:pos x="305" y="1497"/>
                </a:cxn>
                <a:cxn ang="0">
                  <a:pos x="318" y="1497"/>
                </a:cxn>
                <a:cxn ang="0">
                  <a:pos x="331" y="1497"/>
                </a:cxn>
                <a:cxn ang="0">
                  <a:pos x="343" y="1497"/>
                </a:cxn>
                <a:cxn ang="0">
                  <a:pos x="356" y="1497"/>
                </a:cxn>
                <a:cxn ang="0">
                  <a:pos x="368" y="1497"/>
                </a:cxn>
                <a:cxn ang="0">
                  <a:pos x="381" y="1497"/>
                </a:cxn>
                <a:cxn ang="0">
                  <a:pos x="393" y="1497"/>
                </a:cxn>
                <a:cxn ang="0">
                  <a:pos x="406" y="1497"/>
                </a:cxn>
                <a:cxn ang="0">
                  <a:pos x="418" y="1482"/>
                </a:cxn>
                <a:cxn ang="0">
                  <a:pos x="431" y="1399"/>
                </a:cxn>
                <a:cxn ang="0">
                  <a:pos x="444" y="1236"/>
                </a:cxn>
                <a:cxn ang="0">
                  <a:pos x="452" y="1018"/>
                </a:cxn>
                <a:cxn ang="0">
                  <a:pos x="465" y="786"/>
                </a:cxn>
                <a:cxn ang="0">
                  <a:pos x="473" y="547"/>
                </a:cxn>
              </a:cxnLst>
              <a:rect l="0" t="0" r="r" b="b"/>
              <a:pathLst>
                <a:path w="477" h="1497">
                  <a:moveTo>
                    <a:pt x="0" y="1497"/>
                  </a:moveTo>
                  <a:lnTo>
                    <a:pt x="4" y="1497"/>
                  </a:lnTo>
                  <a:lnTo>
                    <a:pt x="8" y="1497"/>
                  </a:lnTo>
                  <a:lnTo>
                    <a:pt x="12" y="1497"/>
                  </a:lnTo>
                  <a:lnTo>
                    <a:pt x="16" y="1497"/>
                  </a:lnTo>
                  <a:lnTo>
                    <a:pt x="21" y="1497"/>
                  </a:lnTo>
                  <a:lnTo>
                    <a:pt x="25" y="1497"/>
                  </a:lnTo>
                  <a:lnTo>
                    <a:pt x="29" y="1497"/>
                  </a:lnTo>
                  <a:lnTo>
                    <a:pt x="33" y="1497"/>
                  </a:lnTo>
                  <a:lnTo>
                    <a:pt x="37" y="1497"/>
                  </a:lnTo>
                  <a:lnTo>
                    <a:pt x="42" y="1497"/>
                  </a:lnTo>
                  <a:lnTo>
                    <a:pt x="46" y="1497"/>
                  </a:lnTo>
                  <a:lnTo>
                    <a:pt x="50" y="1497"/>
                  </a:lnTo>
                  <a:lnTo>
                    <a:pt x="54" y="1497"/>
                  </a:lnTo>
                  <a:lnTo>
                    <a:pt x="58" y="1497"/>
                  </a:lnTo>
                  <a:lnTo>
                    <a:pt x="62" y="1497"/>
                  </a:lnTo>
                  <a:lnTo>
                    <a:pt x="67" y="1497"/>
                  </a:lnTo>
                  <a:lnTo>
                    <a:pt x="71" y="1497"/>
                  </a:lnTo>
                  <a:lnTo>
                    <a:pt x="75" y="1493"/>
                  </a:lnTo>
                  <a:lnTo>
                    <a:pt x="79" y="1482"/>
                  </a:lnTo>
                  <a:lnTo>
                    <a:pt x="79" y="1461"/>
                  </a:lnTo>
                  <a:lnTo>
                    <a:pt x="83" y="1439"/>
                  </a:lnTo>
                  <a:lnTo>
                    <a:pt x="88" y="1399"/>
                  </a:lnTo>
                  <a:lnTo>
                    <a:pt x="92" y="1356"/>
                  </a:lnTo>
                  <a:lnTo>
                    <a:pt x="96" y="1298"/>
                  </a:lnTo>
                  <a:lnTo>
                    <a:pt x="100" y="1236"/>
                  </a:lnTo>
                  <a:lnTo>
                    <a:pt x="100" y="1167"/>
                  </a:lnTo>
                  <a:lnTo>
                    <a:pt x="104" y="1095"/>
                  </a:lnTo>
                  <a:lnTo>
                    <a:pt x="109" y="1018"/>
                  </a:lnTo>
                  <a:lnTo>
                    <a:pt x="113" y="942"/>
                  </a:lnTo>
                  <a:lnTo>
                    <a:pt x="117" y="863"/>
                  </a:lnTo>
                  <a:lnTo>
                    <a:pt x="117" y="779"/>
                  </a:lnTo>
                  <a:lnTo>
                    <a:pt x="121" y="700"/>
                  </a:lnTo>
                  <a:lnTo>
                    <a:pt x="125" y="627"/>
                  </a:lnTo>
                  <a:lnTo>
                    <a:pt x="129" y="547"/>
                  </a:lnTo>
                  <a:lnTo>
                    <a:pt x="134" y="471"/>
                  </a:lnTo>
                  <a:lnTo>
                    <a:pt x="138" y="406"/>
                  </a:lnTo>
                  <a:lnTo>
                    <a:pt x="138" y="341"/>
                  </a:lnTo>
                  <a:lnTo>
                    <a:pt x="142" y="279"/>
                  </a:lnTo>
                  <a:lnTo>
                    <a:pt x="146" y="221"/>
                  </a:lnTo>
                  <a:lnTo>
                    <a:pt x="150" y="163"/>
                  </a:lnTo>
                  <a:lnTo>
                    <a:pt x="155" y="123"/>
                  </a:lnTo>
                  <a:lnTo>
                    <a:pt x="159" y="87"/>
                  </a:lnTo>
                  <a:lnTo>
                    <a:pt x="159" y="58"/>
                  </a:lnTo>
                  <a:lnTo>
                    <a:pt x="163" y="33"/>
                  </a:lnTo>
                  <a:lnTo>
                    <a:pt x="167" y="11"/>
                  </a:lnTo>
                  <a:lnTo>
                    <a:pt x="171" y="4"/>
                  </a:lnTo>
                  <a:lnTo>
                    <a:pt x="176" y="0"/>
                  </a:lnTo>
                  <a:lnTo>
                    <a:pt x="180" y="4"/>
                  </a:lnTo>
                  <a:lnTo>
                    <a:pt x="184" y="7"/>
                  </a:lnTo>
                  <a:lnTo>
                    <a:pt x="188" y="22"/>
                  </a:lnTo>
                  <a:lnTo>
                    <a:pt x="192" y="40"/>
                  </a:lnTo>
                  <a:lnTo>
                    <a:pt x="196" y="58"/>
                  </a:lnTo>
                  <a:lnTo>
                    <a:pt x="196" y="83"/>
                  </a:lnTo>
                  <a:lnTo>
                    <a:pt x="201" y="109"/>
                  </a:lnTo>
                  <a:lnTo>
                    <a:pt x="205" y="149"/>
                  </a:lnTo>
                  <a:lnTo>
                    <a:pt x="209" y="196"/>
                  </a:lnTo>
                  <a:lnTo>
                    <a:pt x="213" y="243"/>
                  </a:lnTo>
                  <a:lnTo>
                    <a:pt x="213" y="301"/>
                  </a:lnTo>
                  <a:lnTo>
                    <a:pt x="217" y="366"/>
                  </a:lnTo>
                  <a:lnTo>
                    <a:pt x="222" y="431"/>
                  </a:lnTo>
                  <a:lnTo>
                    <a:pt x="226" y="504"/>
                  </a:lnTo>
                  <a:lnTo>
                    <a:pt x="230" y="584"/>
                  </a:lnTo>
                  <a:lnTo>
                    <a:pt x="234" y="660"/>
                  </a:lnTo>
                  <a:lnTo>
                    <a:pt x="234" y="757"/>
                  </a:lnTo>
                  <a:lnTo>
                    <a:pt x="238" y="848"/>
                  </a:lnTo>
                  <a:lnTo>
                    <a:pt x="243" y="931"/>
                  </a:lnTo>
                  <a:lnTo>
                    <a:pt x="247" y="1018"/>
                  </a:lnTo>
                  <a:lnTo>
                    <a:pt x="251" y="1095"/>
                  </a:lnTo>
                  <a:lnTo>
                    <a:pt x="255" y="1178"/>
                  </a:lnTo>
                  <a:lnTo>
                    <a:pt x="255" y="1247"/>
                  </a:lnTo>
                  <a:lnTo>
                    <a:pt x="259" y="1305"/>
                  </a:lnTo>
                  <a:lnTo>
                    <a:pt x="263" y="1359"/>
                  </a:lnTo>
                  <a:lnTo>
                    <a:pt x="268" y="1399"/>
                  </a:lnTo>
                  <a:lnTo>
                    <a:pt x="272" y="1435"/>
                  </a:lnTo>
                  <a:lnTo>
                    <a:pt x="272" y="1457"/>
                  </a:lnTo>
                  <a:lnTo>
                    <a:pt x="276" y="1475"/>
                  </a:lnTo>
                  <a:lnTo>
                    <a:pt x="280" y="1490"/>
                  </a:lnTo>
                  <a:lnTo>
                    <a:pt x="284" y="1493"/>
                  </a:lnTo>
                  <a:lnTo>
                    <a:pt x="289" y="1497"/>
                  </a:lnTo>
                  <a:lnTo>
                    <a:pt x="293" y="1497"/>
                  </a:lnTo>
                  <a:lnTo>
                    <a:pt x="297" y="1497"/>
                  </a:lnTo>
                  <a:lnTo>
                    <a:pt x="301" y="1497"/>
                  </a:lnTo>
                  <a:lnTo>
                    <a:pt x="305" y="1497"/>
                  </a:lnTo>
                  <a:lnTo>
                    <a:pt x="310" y="1497"/>
                  </a:lnTo>
                  <a:lnTo>
                    <a:pt x="314" y="1497"/>
                  </a:lnTo>
                  <a:lnTo>
                    <a:pt x="318" y="1497"/>
                  </a:lnTo>
                  <a:lnTo>
                    <a:pt x="322" y="1497"/>
                  </a:lnTo>
                  <a:lnTo>
                    <a:pt x="326" y="1497"/>
                  </a:lnTo>
                  <a:lnTo>
                    <a:pt x="331" y="1497"/>
                  </a:lnTo>
                  <a:lnTo>
                    <a:pt x="335" y="1497"/>
                  </a:lnTo>
                  <a:lnTo>
                    <a:pt x="339" y="1497"/>
                  </a:lnTo>
                  <a:lnTo>
                    <a:pt x="343" y="1497"/>
                  </a:lnTo>
                  <a:lnTo>
                    <a:pt x="347" y="1497"/>
                  </a:lnTo>
                  <a:lnTo>
                    <a:pt x="351" y="1497"/>
                  </a:lnTo>
                  <a:lnTo>
                    <a:pt x="356" y="1497"/>
                  </a:lnTo>
                  <a:lnTo>
                    <a:pt x="360" y="1497"/>
                  </a:lnTo>
                  <a:lnTo>
                    <a:pt x="364" y="1497"/>
                  </a:lnTo>
                  <a:lnTo>
                    <a:pt x="368" y="1497"/>
                  </a:lnTo>
                  <a:lnTo>
                    <a:pt x="372" y="1497"/>
                  </a:lnTo>
                  <a:lnTo>
                    <a:pt x="377" y="1497"/>
                  </a:lnTo>
                  <a:lnTo>
                    <a:pt x="381" y="1497"/>
                  </a:lnTo>
                  <a:lnTo>
                    <a:pt x="385" y="1497"/>
                  </a:lnTo>
                  <a:lnTo>
                    <a:pt x="389" y="1497"/>
                  </a:lnTo>
                  <a:lnTo>
                    <a:pt x="393" y="1497"/>
                  </a:lnTo>
                  <a:lnTo>
                    <a:pt x="398" y="1497"/>
                  </a:lnTo>
                  <a:lnTo>
                    <a:pt x="402" y="1497"/>
                  </a:lnTo>
                  <a:lnTo>
                    <a:pt x="406" y="1497"/>
                  </a:lnTo>
                  <a:lnTo>
                    <a:pt x="410" y="1497"/>
                  </a:lnTo>
                  <a:lnTo>
                    <a:pt x="414" y="1493"/>
                  </a:lnTo>
                  <a:lnTo>
                    <a:pt x="418" y="1482"/>
                  </a:lnTo>
                  <a:lnTo>
                    <a:pt x="427" y="1461"/>
                  </a:lnTo>
                  <a:lnTo>
                    <a:pt x="427" y="1435"/>
                  </a:lnTo>
                  <a:lnTo>
                    <a:pt x="431" y="1399"/>
                  </a:lnTo>
                  <a:lnTo>
                    <a:pt x="435" y="1356"/>
                  </a:lnTo>
                  <a:lnTo>
                    <a:pt x="439" y="1298"/>
                  </a:lnTo>
                  <a:lnTo>
                    <a:pt x="444" y="1236"/>
                  </a:lnTo>
                  <a:lnTo>
                    <a:pt x="448" y="1167"/>
                  </a:lnTo>
                  <a:lnTo>
                    <a:pt x="448" y="1095"/>
                  </a:lnTo>
                  <a:lnTo>
                    <a:pt x="452" y="1018"/>
                  </a:lnTo>
                  <a:lnTo>
                    <a:pt x="456" y="942"/>
                  </a:lnTo>
                  <a:lnTo>
                    <a:pt x="460" y="863"/>
                  </a:lnTo>
                  <a:lnTo>
                    <a:pt x="465" y="786"/>
                  </a:lnTo>
                  <a:lnTo>
                    <a:pt x="465" y="703"/>
                  </a:lnTo>
                  <a:lnTo>
                    <a:pt x="469" y="627"/>
                  </a:lnTo>
                  <a:lnTo>
                    <a:pt x="473" y="547"/>
                  </a:lnTo>
                  <a:lnTo>
                    <a:pt x="473" y="471"/>
                  </a:lnTo>
                  <a:lnTo>
                    <a:pt x="477" y="406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6" name="Freeform 68"/>
            <p:cNvSpPr>
              <a:spLocks/>
            </p:cNvSpPr>
            <p:nvPr/>
          </p:nvSpPr>
          <p:spPr bwMode="auto">
            <a:xfrm>
              <a:off x="3015" y="1977"/>
              <a:ext cx="486" cy="1504"/>
            </a:xfrm>
            <a:custGeom>
              <a:avLst/>
              <a:gdLst/>
              <a:ahLst/>
              <a:cxnLst>
                <a:cxn ang="0">
                  <a:pos x="8" y="286"/>
                </a:cxn>
                <a:cxn ang="0">
                  <a:pos x="21" y="130"/>
                </a:cxn>
                <a:cxn ang="0">
                  <a:pos x="29" y="32"/>
                </a:cxn>
                <a:cxn ang="0">
                  <a:pos x="42" y="7"/>
                </a:cxn>
                <a:cxn ang="0">
                  <a:pos x="55" y="29"/>
                </a:cxn>
                <a:cxn ang="0">
                  <a:pos x="67" y="90"/>
                </a:cxn>
                <a:cxn ang="0">
                  <a:pos x="76" y="203"/>
                </a:cxn>
                <a:cxn ang="0">
                  <a:pos x="84" y="438"/>
                </a:cxn>
                <a:cxn ang="0">
                  <a:pos x="101" y="667"/>
                </a:cxn>
                <a:cxn ang="0">
                  <a:pos x="109" y="938"/>
                </a:cxn>
                <a:cxn ang="0">
                  <a:pos x="122" y="1185"/>
                </a:cxn>
                <a:cxn ang="0">
                  <a:pos x="130" y="1366"/>
                </a:cxn>
                <a:cxn ang="0">
                  <a:pos x="143" y="1464"/>
                </a:cxn>
                <a:cxn ang="0">
                  <a:pos x="151" y="1500"/>
                </a:cxn>
                <a:cxn ang="0">
                  <a:pos x="163" y="1504"/>
                </a:cxn>
                <a:cxn ang="0">
                  <a:pos x="180" y="1504"/>
                </a:cxn>
                <a:cxn ang="0">
                  <a:pos x="193" y="1504"/>
                </a:cxn>
                <a:cxn ang="0">
                  <a:pos x="205" y="1504"/>
                </a:cxn>
                <a:cxn ang="0">
                  <a:pos x="218" y="1504"/>
                </a:cxn>
                <a:cxn ang="0">
                  <a:pos x="235" y="1504"/>
                </a:cxn>
                <a:cxn ang="0">
                  <a:pos x="247" y="1504"/>
                </a:cxn>
                <a:cxn ang="0">
                  <a:pos x="260" y="1504"/>
                </a:cxn>
                <a:cxn ang="0">
                  <a:pos x="272" y="1504"/>
                </a:cxn>
                <a:cxn ang="0">
                  <a:pos x="285" y="1489"/>
                </a:cxn>
                <a:cxn ang="0">
                  <a:pos x="298" y="1406"/>
                </a:cxn>
                <a:cxn ang="0">
                  <a:pos x="310" y="1243"/>
                </a:cxn>
                <a:cxn ang="0">
                  <a:pos x="318" y="1025"/>
                </a:cxn>
                <a:cxn ang="0">
                  <a:pos x="331" y="786"/>
                </a:cxn>
                <a:cxn ang="0">
                  <a:pos x="339" y="554"/>
                </a:cxn>
                <a:cxn ang="0">
                  <a:pos x="352" y="348"/>
                </a:cxn>
                <a:cxn ang="0">
                  <a:pos x="360" y="170"/>
                </a:cxn>
                <a:cxn ang="0">
                  <a:pos x="369" y="65"/>
                </a:cxn>
                <a:cxn ang="0">
                  <a:pos x="381" y="11"/>
                </a:cxn>
                <a:cxn ang="0">
                  <a:pos x="394" y="7"/>
                </a:cxn>
                <a:cxn ang="0">
                  <a:pos x="398" y="40"/>
                </a:cxn>
                <a:cxn ang="0">
                  <a:pos x="415" y="116"/>
                </a:cxn>
                <a:cxn ang="0">
                  <a:pos x="423" y="250"/>
                </a:cxn>
                <a:cxn ang="0">
                  <a:pos x="432" y="438"/>
                </a:cxn>
                <a:cxn ang="0">
                  <a:pos x="444" y="667"/>
                </a:cxn>
                <a:cxn ang="0">
                  <a:pos x="452" y="1022"/>
                </a:cxn>
                <a:cxn ang="0">
                  <a:pos x="469" y="1254"/>
                </a:cxn>
                <a:cxn ang="0">
                  <a:pos x="478" y="1406"/>
                </a:cxn>
              </a:cxnLst>
              <a:rect l="0" t="0" r="r" b="b"/>
              <a:pathLst>
                <a:path w="486" h="1504">
                  <a:moveTo>
                    <a:pt x="0" y="413"/>
                  </a:moveTo>
                  <a:lnTo>
                    <a:pt x="8" y="348"/>
                  </a:lnTo>
                  <a:lnTo>
                    <a:pt x="8" y="286"/>
                  </a:lnTo>
                  <a:lnTo>
                    <a:pt x="13" y="228"/>
                  </a:lnTo>
                  <a:lnTo>
                    <a:pt x="17" y="170"/>
                  </a:lnTo>
                  <a:lnTo>
                    <a:pt x="21" y="130"/>
                  </a:lnTo>
                  <a:lnTo>
                    <a:pt x="25" y="94"/>
                  </a:lnTo>
                  <a:lnTo>
                    <a:pt x="25" y="58"/>
                  </a:lnTo>
                  <a:lnTo>
                    <a:pt x="29" y="32"/>
                  </a:lnTo>
                  <a:lnTo>
                    <a:pt x="34" y="18"/>
                  </a:lnTo>
                  <a:lnTo>
                    <a:pt x="38" y="11"/>
                  </a:lnTo>
                  <a:lnTo>
                    <a:pt x="42" y="7"/>
                  </a:lnTo>
                  <a:lnTo>
                    <a:pt x="46" y="11"/>
                  </a:lnTo>
                  <a:lnTo>
                    <a:pt x="50" y="18"/>
                  </a:lnTo>
                  <a:lnTo>
                    <a:pt x="55" y="29"/>
                  </a:lnTo>
                  <a:lnTo>
                    <a:pt x="55" y="47"/>
                  </a:lnTo>
                  <a:lnTo>
                    <a:pt x="63" y="65"/>
                  </a:lnTo>
                  <a:lnTo>
                    <a:pt x="67" y="90"/>
                  </a:lnTo>
                  <a:lnTo>
                    <a:pt x="67" y="116"/>
                  </a:lnTo>
                  <a:lnTo>
                    <a:pt x="71" y="156"/>
                  </a:lnTo>
                  <a:lnTo>
                    <a:pt x="76" y="203"/>
                  </a:lnTo>
                  <a:lnTo>
                    <a:pt x="80" y="250"/>
                  </a:lnTo>
                  <a:lnTo>
                    <a:pt x="84" y="308"/>
                  </a:lnTo>
                  <a:lnTo>
                    <a:pt x="84" y="438"/>
                  </a:lnTo>
                  <a:lnTo>
                    <a:pt x="92" y="511"/>
                  </a:lnTo>
                  <a:lnTo>
                    <a:pt x="96" y="591"/>
                  </a:lnTo>
                  <a:lnTo>
                    <a:pt x="101" y="667"/>
                  </a:lnTo>
                  <a:lnTo>
                    <a:pt x="105" y="764"/>
                  </a:lnTo>
                  <a:lnTo>
                    <a:pt x="105" y="855"/>
                  </a:lnTo>
                  <a:lnTo>
                    <a:pt x="109" y="938"/>
                  </a:lnTo>
                  <a:lnTo>
                    <a:pt x="109" y="1022"/>
                  </a:lnTo>
                  <a:lnTo>
                    <a:pt x="113" y="1102"/>
                  </a:lnTo>
                  <a:lnTo>
                    <a:pt x="122" y="1185"/>
                  </a:lnTo>
                  <a:lnTo>
                    <a:pt x="126" y="1254"/>
                  </a:lnTo>
                  <a:lnTo>
                    <a:pt x="126" y="1312"/>
                  </a:lnTo>
                  <a:lnTo>
                    <a:pt x="130" y="1366"/>
                  </a:lnTo>
                  <a:lnTo>
                    <a:pt x="134" y="1406"/>
                  </a:lnTo>
                  <a:lnTo>
                    <a:pt x="138" y="1442"/>
                  </a:lnTo>
                  <a:lnTo>
                    <a:pt x="143" y="1464"/>
                  </a:lnTo>
                  <a:lnTo>
                    <a:pt x="143" y="1486"/>
                  </a:lnTo>
                  <a:lnTo>
                    <a:pt x="147" y="1497"/>
                  </a:lnTo>
                  <a:lnTo>
                    <a:pt x="151" y="1500"/>
                  </a:lnTo>
                  <a:lnTo>
                    <a:pt x="155" y="1504"/>
                  </a:lnTo>
                  <a:lnTo>
                    <a:pt x="159" y="1504"/>
                  </a:lnTo>
                  <a:lnTo>
                    <a:pt x="163" y="1504"/>
                  </a:lnTo>
                  <a:lnTo>
                    <a:pt x="168" y="1504"/>
                  </a:lnTo>
                  <a:lnTo>
                    <a:pt x="172" y="1504"/>
                  </a:lnTo>
                  <a:lnTo>
                    <a:pt x="180" y="1504"/>
                  </a:lnTo>
                  <a:lnTo>
                    <a:pt x="184" y="1504"/>
                  </a:lnTo>
                  <a:lnTo>
                    <a:pt x="189" y="1504"/>
                  </a:lnTo>
                  <a:lnTo>
                    <a:pt x="193" y="1504"/>
                  </a:lnTo>
                  <a:lnTo>
                    <a:pt x="197" y="1504"/>
                  </a:lnTo>
                  <a:lnTo>
                    <a:pt x="201" y="1504"/>
                  </a:lnTo>
                  <a:lnTo>
                    <a:pt x="205" y="1504"/>
                  </a:lnTo>
                  <a:lnTo>
                    <a:pt x="210" y="1504"/>
                  </a:lnTo>
                  <a:lnTo>
                    <a:pt x="214" y="1504"/>
                  </a:lnTo>
                  <a:lnTo>
                    <a:pt x="218" y="1504"/>
                  </a:lnTo>
                  <a:lnTo>
                    <a:pt x="222" y="1504"/>
                  </a:lnTo>
                  <a:lnTo>
                    <a:pt x="226" y="1504"/>
                  </a:lnTo>
                  <a:lnTo>
                    <a:pt x="235" y="1504"/>
                  </a:lnTo>
                  <a:lnTo>
                    <a:pt x="239" y="1504"/>
                  </a:lnTo>
                  <a:lnTo>
                    <a:pt x="243" y="1504"/>
                  </a:lnTo>
                  <a:lnTo>
                    <a:pt x="247" y="1504"/>
                  </a:lnTo>
                  <a:lnTo>
                    <a:pt x="251" y="1504"/>
                  </a:lnTo>
                  <a:lnTo>
                    <a:pt x="256" y="1504"/>
                  </a:lnTo>
                  <a:lnTo>
                    <a:pt x="260" y="1504"/>
                  </a:lnTo>
                  <a:lnTo>
                    <a:pt x="264" y="1504"/>
                  </a:lnTo>
                  <a:lnTo>
                    <a:pt x="268" y="1504"/>
                  </a:lnTo>
                  <a:lnTo>
                    <a:pt x="272" y="1504"/>
                  </a:lnTo>
                  <a:lnTo>
                    <a:pt x="277" y="1504"/>
                  </a:lnTo>
                  <a:lnTo>
                    <a:pt x="281" y="1500"/>
                  </a:lnTo>
                  <a:lnTo>
                    <a:pt x="285" y="1489"/>
                  </a:lnTo>
                  <a:lnTo>
                    <a:pt x="293" y="1468"/>
                  </a:lnTo>
                  <a:lnTo>
                    <a:pt x="298" y="1446"/>
                  </a:lnTo>
                  <a:lnTo>
                    <a:pt x="298" y="1406"/>
                  </a:lnTo>
                  <a:lnTo>
                    <a:pt x="302" y="1363"/>
                  </a:lnTo>
                  <a:lnTo>
                    <a:pt x="306" y="1308"/>
                  </a:lnTo>
                  <a:lnTo>
                    <a:pt x="310" y="1243"/>
                  </a:lnTo>
                  <a:lnTo>
                    <a:pt x="314" y="1174"/>
                  </a:lnTo>
                  <a:lnTo>
                    <a:pt x="314" y="1102"/>
                  </a:lnTo>
                  <a:lnTo>
                    <a:pt x="318" y="1025"/>
                  </a:lnTo>
                  <a:lnTo>
                    <a:pt x="323" y="949"/>
                  </a:lnTo>
                  <a:lnTo>
                    <a:pt x="327" y="870"/>
                  </a:lnTo>
                  <a:lnTo>
                    <a:pt x="331" y="786"/>
                  </a:lnTo>
                  <a:lnTo>
                    <a:pt x="335" y="707"/>
                  </a:lnTo>
                  <a:lnTo>
                    <a:pt x="335" y="634"/>
                  </a:lnTo>
                  <a:lnTo>
                    <a:pt x="339" y="554"/>
                  </a:lnTo>
                  <a:lnTo>
                    <a:pt x="339" y="478"/>
                  </a:lnTo>
                  <a:lnTo>
                    <a:pt x="344" y="413"/>
                  </a:lnTo>
                  <a:lnTo>
                    <a:pt x="352" y="348"/>
                  </a:lnTo>
                  <a:lnTo>
                    <a:pt x="356" y="286"/>
                  </a:lnTo>
                  <a:lnTo>
                    <a:pt x="356" y="228"/>
                  </a:lnTo>
                  <a:lnTo>
                    <a:pt x="360" y="170"/>
                  </a:lnTo>
                  <a:lnTo>
                    <a:pt x="365" y="130"/>
                  </a:lnTo>
                  <a:lnTo>
                    <a:pt x="369" y="94"/>
                  </a:lnTo>
                  <a:lnTo>
                    <a:pt x="369" y="65"/>
                  </a:lnTo>
                  <a:lnTo>
                    <a:pt x="373" y="32"/>
                  </a:lnTo>
                  <a:lnTo>
                    <a:pt x="377" y="18"/>
                  </a:lnTo>
                  <a:lnTo>
                    <a:pt x="381" y="11"/>
                  </a:lnTo>
                  <a:lnTo>
                    <a:pt x="385" y="7"/>
                  </a:lnTo>
                  <a:lnTo>
                    <a:pt x="390" y="0"/>
                  </a:lnTo>
                  <a:lnTo>
                    <a:pt x="394" y="7"/>
                  </a:lnTo>
                  <a:lnTo>
                    <a:pt x="394" y="11"/>
                  </a:lnTo>
                  <a:lnTo>
                    <a:pt x="398" y="18"/>
                  </a:lnTo>
                  <a:lnTo>
                    <a:pt x="398" y="40"/>
                  </a:lnTo>
                  <a:lnTo>
                    <a:pt x="406" y="58"/>
                  </a:lnTo>
                  <a:lnTo>
                    <a:pt x="411" y="87"/>
                  </a:lnTo>
                  <a:lnTo>
                    <a:pt x="415" y="116"/>
                  </a:lnTo>
                  <a:lnTo>
                    <a:pt x="415" y="152"/>
                  </a:lnTo>
                  <a:lnTo>
                    <a:pt x="419" y="199"/>
                  </a:lnTo>
                  <a:lnTo>
                    <a:pt x="423" y="250"/>
                  </a:lnTo>
                  <a:lnTo>
                    <a:pt x="427" y="304"/>
                  </a:lnTo>
                  <a:lnTo>
                    <a:pt x="427" y="369"/>
                  </a:lnTo>
                  <a:lnTo>
                    <a:pt x="432" y="438"/>
                  </a:lnTo>
                  <a:lnTo>
                    <a:pt x="436" y="511"/>
                  </a:lnTo>
                  <a:lnTo>
                    <a:pt x="440" y="591"/>
                  </a:lnTo>
                  <a:lnTo>
                    <a:pt x="444" y="667"/>
                  </a:lnTo>
                  <a:lnTo>
                    <a:pt x="448" y="764"/>
                  </a:lnTo>
                  <a:lnTo>
                    <a:pt x="452" y="855"/>
                  </a:lnTo>
                  <a:lnTo>
                    <a:pt x="452" y="1022"/>
                  </a:lnTo>
                  <a:lnTo>
                    <a:pt x="457" y="1102"/>
                  </a:lnTo>
                  <a:lnTo>
                    <a:pt x="465" y="1185"/>
                  </a:lnTo>
                  <a:lnTo>
                    <a:pt x="469" y="1254"/>
                  </a:lnTo>
                  <a:lnTo>
                    <a:pt x="473" y="1312"/>
                  </a:lnTo>
                  <a:lnTo>
                    <a:pt x="473" y="1366"/>
                  </a:lnTo>
                  <a:lnTo>
                    <a:pt x="478" y="1406"/>
                  </a:lnTo>
                  <a:lnTo>
                    <a:pt x="482" y="1442"/>
                  </a:lnTo>
                  <a:lnTo>
                    <a:pt x="486" y="1464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7" name="Freeform 69"/>
            <p:cNvSpPr>
              <a:spLocks/>
            </p:cNvSpPr>
            <p:nvPr/>
          </p:nvSpPr>
          <p:spPr bwMode="auto">
            <a:xfrm>
              <a:off x="3501" y="1984"/>
              <a:ext cx="515" cy="1497"/>
            </a:xfrm>
            <a:custGeom>
              <a:avLst/>
              <a:gdLst/>
              <a:ahLst/>
              <a:cxnLst>
                <a:cxn ang="0">
                  <a:pos x="4" y="1490"/>
                </a:cxn>
                <a:cxn ang="0">
                  <a:pos x="17" y="1497"/>
                </a:cxn>
                <a:cxn ang="0">
                  <a:pos x="29" y="1497"/>
                </a:cxn>
                <a:cxn ang="0">
                  <a:pos x="46" y="1497"/>
                </a:cxn>
                <a:cxn ang="0">
                  <a:pos x="59" y="1497"/>
                </a:cxn>
                <a:cxn ang="0">
                  <a:pos x="71" y="1497"/>
                </a:cxn>
                <a:cxn ang="0">
                  <a:pos x="84" y="1497"/>
                </a:cxn>
                <a:cxn ang="0">
                  <a:pos x="101" y="1497"/>
                </a:cxn>
                <a:cxn ang="0">
                  <a:pos x="113" y="1497"/>
                </a:cxn>
                <a:cxn ang="0">
                  <a:pos x="126" y="1497"/>
                </a:cxn>
                <a:cxn ang="0">
                  <a:pos x="138" y="1493"/>
                </a:cxn>
                <a:cxn ang="0">
                  <a:pos x="155" y="1439"/>
                </a:cxn>
                <a:cxn ang="0">
                  <a:pos x="163" y="1301"/>
                </a:cxn>
                <a:cxn ang="0">
                  <a:pos x="172" y="1095"/>
                </a:cxn>
                <a:cxn ang="0">
                  <a:pos x="184" y="863"/>
                </a:cxn>
                <a:cxn ang="0">
                  <a:pos x="197" y="620"/>
                </a:cxn>
                <a:cxn ang="0">
                  <a:pos x="209" y="341"/>
                </a:cxn>
                <a:cxn ang="0">
                  <a:pos x="218" y="163"/>
                </a:cxn>
                <a:cxn ang="0">
                  <a:pos x="226" y="51"/>
                </a:cxn>
                <a:cxn ang="0">
                  <a:pos x="239" y="4"/>
                </a:cxn>
                <a:cxn ang="0">
                  <a:pos x="251" y="4"/>
                </a:cxn>
                <a:cxn ang="0">
                  <a:pos x="264" y="58"/>
                </a:cxn>
                <a:cxn ang="0">
                  <a:pos x="276" y="149"/>
                </a:cxn>
                <a:cxn ang="0">
                  <a:pos x="285" y="301"/>
                </a:cxn>
                <a:cxn ang="0">
                  <a:pos x="293" y="504"/>
                </a:cxn>
                <a:cxn ang="0">
                  <a:pos x="306" y="757"/>
                </a:cxn>
                <a:cxn ang="0">
                  <a:pos x="314" y="1095"/>
                </a:cxn>
                <a:cxn ang="0">
                  <a:pos x="331" y="1305"/>
                </a:cxn>
                <a:cxn ang="0">
                  <a:pos x="339" y="1435"/>
                </a:cxn>
                <a:cxn ang="0">
                  <a:pos x="352" y="1490"/>
                </a:cxn>
                <a:cxn ang="0">
                  <a:pos x="360" y="1497"/>
                </a:cxn>
                <a:cxn ang="0">
                  <a:pos x="373" y="1497"/>
                </a:cxn>
                <a:cxn ang="0">
                  <a:pos x="390" y="1497"/>
                </a:cxn>
                <a:cxn ang="0">
                  <a:pos x="402" y="1497"/>
                </a:cxn>
                <a:cxn ang="0">
                  <a:pos x="419" y="1497"/>
                </a:cxn>
                <a:cxn ang="0">
                  <a:pos x="436" y="1497"/>
                </a:cxn>
                <a:cxn ang="0">
                  <a:pos x="448" y="1497"/>
                </a:cxn>
                <a:cxn ang="0">
                  <a:pos x="461" y="1497"/>
                </a:cxn>
                <a:cxn ang="0">
                  <a:pos x="477" y="1497"/>
                </a:cxn>
                <a:cxn ang="0">
                  <a:pos x="486" y="1479"/>
                </a:cxn>
                <a:cxn ang="0">
                  <a:pos x="503" y="1399"/>
                </a:cxn>
                <a:cxn ang="0">
                  <a:pos x="511" y="1236"/>
                </a:cxn>
              </a:cxnLst>
              <a:rect l="0" t="0" r="r" b="b"/>
              <a:pathLst>
                <a:path w="515" h="1497">
                  <a:moveTo>
                    <a:pt x="0" y="1457"/>
                  </a:moveTo>
                  <a:lnTo>
                    <a:pt x="0" y="1479"/>
                  </a:lnTo>
                  <a:lnTo>
                    <a:pt x="4" y="1490"/>
                  </a:lnTo>
                  <a:lnTo>
                    <a:pt x="8" y="1493"/>
                  </a:lnTo>
                  <a:lnTo>
                    <a:pt x="13" y="1497"/>
                  </a:lnTo>
                  <a:lnTo>
                    <a:pt x="17" y="1497"/>
                  </a:lnTo>
                  <a:lnTo>
                    <a:pt x="21" y="1497"/>
                  </a:lnTo>
                  <a:lnTo>
                    <a:pt x="25" y="1497"/>
                  </a:lnTo>
                  <a:lnTo>
                    <a:pt x="29" y="1497"/>
                  </a:lnTo>
                  <a:lnTo>
                    <a:pt x="38" y="1497"/>
                  </a:lnTo>
                  <a:lnTo>
                    <a:pt x="42" y="1497"/>
                  </a:lnTo>
                  <a:lnTo>
                    <a:pt x="46" y="1497"/>
                  </a:lnTo>
                  <a:lnTo>
                    <a:pt x="50" y="1497"/>
                  </a:lnTo>
                  <a:lnTo>
                    <a:pt x="54" y="1497"/>
                  </a:lnTo>
                  <a:lnTo>
                    <a:pt x="59" y="1497"/>
                  </a:lnTo>
                  <a:lnTo>
                    <a:pt x="63" y="1497"/>
                  </a:lnTo>
                  <a:lnTo>
                    <a:pt x="67" y="1497"/>
                  </a:lnTo>
                  <a:lnTo>
                    <a:pt x="71" y="1497"/>
                  </a:lnTo>
                  <a:lnTo>
                    <a:pt x="75" y="1497"/>
                  </a:lnTo>
                  <a:lnTo>
                    <a:pt x="80" y="1497"/>
                  </a:lnTo>
                  <a:lnTo>
                    <a:pt x="84" y="1497"/>
                  </a:lnTo>
                  <a:lnTo>
                    <a:pt x="92" y="1497"/>
                  </a:lnTo>
                  <a:lnTo>
                    <a:pt x="96" y="1497"/>
                  </a:lnTo>
                  <a:lnTo>
                    <a:pt x="101" y="1497"/>
                  </a:lnTo>
                  <a:lnTo>
                    <a:pt x="105" y="1497"/>
                  </a:lnTo>
                  <a:lnTo>
                    <a:pt x="109" y="1497"/>
                  </a:lnTo>
                  <a:lnTo>
                    <a:pt x="113" y="1497"/>
                  </a:lnTo>
                  <a:lnTo>
                    <a:pt x="117" y="1497"/>
                  </a:lnTo>
                  <a:lnTo>
                    <a:pt x="121" y="1497"/>
                  </a:lnTo>
                  <a:lnTo>
                    <a:pt x="126" y="1497"/>
                  </a:lnTo>
                  <a:lnTo>
                    <a:pt x="130" y="1497"/>
                  </a:lnTo>
                  <a:lnTo>
                    <a:pt x="134" y="1497"/>
                  </a:lnTo>
                  <a:lnTo>
                    <a:pt x="138" y="1493"/>
                  </a:lnTo>
                  <a:lnTo>
                    <a:pt x="142" y="1482"/>
                  </a:lnTo>
                  <a:lnTo>
                    <a:pt x="151" y="1461"/>
                  </a:lnTo>
                  <a:lnTo>
                    <a:pt x="155" y="1439"/>
                  </a:lnTo>
                  <a:lnTo>
                    <a:pt x="159" y="1399"/>
                  </a:lnTo>
                  <a:lnTo>
                    <a:pt x="159" y="1356"/>
                  </a:lnTo>
                  <a:lnTo>
                    <a:pt x="163" y="1301"/>
                  </a:lnTo>
                  <a:lnTo>
                    <a:pt x="168" y="1236"/>
                  </a:lnTo>
                  <a:lnTo>
                    <a:pt x="172" y="1167"/>
                  </a:lnTo>
                  <a:lnTo>
                    <a:pt x="172" y="1095"/>
                  </a:lnTo>
                  <a:lnTo>
                    <a:pt x="180" y="1018"/>
                  </a:lnTo>
                  <a:lnTo>
                    <a:pt x="180" y="942"/>
                  </a:lnTo>
                  <a:lnTo>
                    <a:pt x="184" y="863"/>
                  </a:lnTo>
                  <a:lnTo>
                    <a:pt x="188" y="779"/>
                  </a:lnTo>
                  <a:lnTo>
                    <a:pt x="193" y="700"/>
                  </a:lnTo>
                  <a:lnTo>
                    <a:pt x="197" y="620"/>
                  </a:lnTo>
                  <a:lnTo>
                    <a:pt x="197" y="471"/>
                  </a:lnTo>
                  <a:lnTo>
                    <a:pt x="201" y="406"/>
                  </a:lnTo>
                  <a:lnTo>
                    <a:pt x="209" y="341"/>
                  </a:lnTo>
                  <a:lnTo>
                    <a:pt x="214" y="279"/>
                  </a:lnTo>
                  <a:lnTo>
                    <a:pt x="218" y="217"/>
                  </a:lnTo>
                  <a:lnTo>
                    <a:pt x="218" y="163"/>
                  </a:lnTo>
                  <a:lnTo>
                    <a:pt x="222" y="123"/>
                  </a:lnTo>
                  <a:lnTo>
                    <a:pt x="226" y="87"/>
                  </a:lnTo>
                  <a:lnTo>
                    <a:pt x="226" y="51"/>
                  </a:lnTo>
                  <a:lnTo>
                    <a:pt x="230" y="25"/>
                  </a:lnTo>
                  <a:lnTo>
                    <a:pt x="235" y="11"/>
                  </a:lnTo>
                  <a:lnTo>
                    <a:pt x="239" y="4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1" y="4"/>
                  </a:lnTo>
                  <a:lnTo>
                    <a:pt x="255" y="7"/>
                  </a:lnTo>
                  <a:lnTo>
                    <a:pt x="255" y="40"/>
                  </a:lnTo>
                  <a:lnTo>
                    <a:pt x="264" y="58"/>
                  </a:lnTo>
                  <a:lnTo>
                    <a:pt x="268" y="83"/>
                  </a:lnTo>
                  <a:lnTo>
                    <a:pt x="272" y="109"/>
                  </a:lnTo>
                  <a:lnTo>
                    <a:pt x="276" y="149"/>
                  </a:lnTo>
                  <a:lnTo>
                    <a:pt x="276" y="196"/>
                  </a:lnTo>
                  <a:lnTo>
                    <a:pt x="281" y="243"/>
                  </a:lnTo>
                  <a:lnTo>
                    <a:pt x="285" y="301"/>
                  </a:lnTo>
                  <a:lnTo>
                    <a:pt x="285" y="366"/>
                  </a:lnTo>
                  <a:lnTo>
                    <a:pt x="289" y="431"/>
                  </a:lnTo>
                  <a:lnTo>
                    <a:pt x="293" y="504"/>
                  </a:lnTo>
                  <a:lnTo>
                    <a:pt x="297" y="584"/>
                  </a:lnTo>
                  <a:lnTo>
                    <a:pt x="302" y="660"/>
                  </a:lnTo>
                  <a:lnTo>
                    <a:pt x="306" y="757"/>
                  </a:lnTo>
                  <a:lnTo>
                    <a:pt x="310" y="848"/>
                  </a:lnTo>
                  <a:lnTo>
                    <a:pt x="314" y="931"/>
                  </a:lnTo>
                  <a:lnTo>
                    <a:pt x="314" y="1095"/>
                  </a:lnTo>
                  <a:lnTo>
                    <a:pt x="323" y="1178"/>
                  </a:lnTo>
                  <a:lnTo>
                    <a:pt x="327" y="1247"/>
                  </a:lnTo>
                  <a:lnTo>
                    <a:pt x="331" y="1305"/>
                  </a:lnTo>
                  <a:lnTo>
                    <a:pt x="331" y="1359"/>
                  </a:lnTo>
                  <a:lnTo>
                    <a:pt x="335" y="1399"/>
                  </a:lnTo>
                  <a:lnTo>
                    <a:pt x="339" y="1435"/>
                  </a:lnTo>
                  <a:lnTo>
                    <a:pt x="343" y="1457"/>
                  </a:lnTo>
                  <a:lnTo>
                    <a:pt x="343" y="1479"/>
                  </a:lnTo>
                  <a:lnTo>
                    <a:pt x="352" y="1490"/>
                  </a:lnTo>
                  <a:lnTo>
                    <a:pt x="352" y="1493"/>
                  </a:lnTo>
                  <a:lnTo>
                    <a:pt x="356" y="1497"/>
                  </a:lnTo>
                  <a:lnTo>
                    <a:pt x="360" y="1497"/>
                  </a:lnTo>
                  <a:lnTo>
                    <a:pt x="364" y="1497"/>
                  </a:lnTo>
                  <a:lnTo>
                    <a:pt x="369" y="1497"/>
                  </a:lnTo>
                  <a:lnTo>
                    <a:pt x="373" y="1497"/>
                  </a:lnTo>
                  <a:lnTo>
                    <a:pt x="381" y="1497"/>
                  </a:lnTo>
                  <a:lnTo>
                    <a:pt x="385" y="1497"/>
                  </a:lnTo>
                  <a:lnTo>
                    <a:pt x="390" y="1497"/>
                  </a:lnTo>
                  <a:lnTo>
                    <a:pt x="394" y="1497"/>
                  </a:lnTo>
                  <a:lnTo>
                    <a:pt x="398" y="1497"/>
                  </a:lnTo>
                  <a:lnTo>
                    <a:pt x="402" y="1497"/>
                  </a:lnTo>
                  <a:lnTo>
                    <a:pt x="410" y="1497"/>
                  </a:lnTo>
                  <a:lnTo>
                    <a:pt x="415" y="1497"/>
                  </a:lnTo>
                  <a:lnTo>
                    <a:pt x="419" y="1497"/>
                  </a:lnTo>
                  <a:lnTo>
                    <a:pt x="423" y="1497"/>
                  </a:lnTo>
                  <a:lnTo>
                    <a:pt x="427" y="1497"/>
                  </a:lnTo>
                  <a:lnTo>
                    <a:pt x="436" y="1497"/>
                  </a:lnTo>
                  <a:lnTo>
                    <a:pt x="440" y="1497"/>
                  </a:lnTo>
                  <a:lnTo>
                    <a:pt x="444" y="1497"/>
                  </a:lnTo>
                  <a:lnTo>
                    <a:pt x="448" y="1497"/>
                  </a:lnTo>
                  <a:lnTo>
                    <a:pt x="452" y="1497"/>
                  </a:lnTo>
                  <a:lnTo>
                    <a:pt x="457" y="1497"/>
                  </a:lnTo>
                  <a:lnTo>
                    <a:pt x="461" y="1497"/>
                  </a:lnTo>
                  <a:lnTo>
                    <a:pt x="469" y="1497"/>
                  </a:lnTo>
                  <a:lnTo>
                    <a:pt x="473" y="1497"/>
                  </a:lnTo>
                  <a:lnTo>
                    <a:pt x="477" y="1497"/>
                  </a:lnTo>
                  <a:lnTo>
                    <a:pt x="482" y="1497"/>
                  </a:lnTo>
                  <a:lnTo>
                    <a:pt x="486" y="1493"/>
                  </a:lnTo>
                  <a:lnTo>
                    <a:pt x="486" y="1479"/>
                  </a:lnTo>
                  <a:lnTo>
                    <a:pt x="494" y="1461"/>
                  </a:lnTo>
                  <a:lnTo>
                    <a:pt x="498" y="1435"/>
                  </a:lnTo>
                  <a:lnTo>
                    <a:pt x="503" y="1399"/>
                  </a:lnTo>
                  <a:lnTo>
                    <a:pt x="507" y="1348"/>
                  </a:lnTo>
                  <a:lnTo>
                    <a:pt x="507" y="1298"/>
                  </a:lnTo>
                  <a:lnTo>
                    <a:pt x="511" y="1236"/>
                  </a:lnTo>
                  <a:lnTo>
                    <a:pt x="515" y="1167"/>
                  </a:lnTo>
                  <a:lnTo>
                    <a:pt x="515" y="1095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8" name="Freeform 70"/>
            <p:cNvSpPr>
              <a:spLocks/>
            </p:cNvSpPr>
            <p:nvPr/>
          </p:nvSpPr>
          <p:spPr bwMode="auto">
            <a:xfrm>
              <a:off x="4016" y="1977"/>
              <a:ext cx="440" cy="1504"/>
            </a:xfrm>
            <a:custGeom>
              <a:avLst/>
              <a:gdLst/>
              <a:ahLst/>
              <a:cxnLst>
                <a:cxn ang="0">
                  <a:pos x="9" y="1025"/>
                </a:cxn>
                <a:cxn ang="0">
                  <a:pos x="13" y="870"/>
                </a:cxn>
                <a:cxn ang="0">
                  <a:pos x="21" y="707"/>
                </a:cxn>
                <a:cxn ang="0">
                  <a:pos x="30" y="554"/>
                </a:cxn>
                <a:cxn ang="0">
                  <a:pos x="38" y="348"/>
                </a:cxn>
                <a:cxn ang="0">
                  <a:pos x="46" y="228"/>
                </a:cxn>
                <a:cxn ang="0">
                  <a:pos x="50" y="130"/>
                </a:cxn>
                <a:cxn ang="0">
                  <a:pos x="55" y="65"/>
                </a:cxn>
                <a:cxn ang="0">
                  <a:pos x="67" y="18"/>
                </a:cxn>
                <a:cxn ang="0">
                  <a:pos x="71" y="0"/>
                </a:cxn>
                <a:cxn ang="0">
                  <a:pos x="80" y="7"/>
                </a:cxn>
                <a:cxn ang="0">
                  <a:pos x="88" y="18"/>
                </a:cxn>
                <a:cxn ang="0">
                  <a:pos x="92" y="58"/>
                </a:cxn>
                <a:cxn ang="0">
                  <a:pos x="101" y="116"/>
                </a:cxn>
                <a:cxn ang="0">
                  <a:pos x="109" y="199"/>
                </a:cxn>
                <a:cxn ang="0">
                  <a:pos x="113" y="304"/>
                </a:cxn>
                <a:cxn ang="0">
                  <a:pos x="117" y="438"/>
                </a:cxn>
                <a:cxn ang="0">
                  <a:pos x="126" y="591"/>
                </a:cxn>
                <a:cxn ang="0">
                  <a:pos x="134" y="764"/>
                </a:cxn>
                <a:cxn ang="0">
                  <a:pos x="143" y="938"/>
                </a:cxn>
                <a:cxn ang="0">
                  <a:pos x="147" y="1102"/>
                </a:cxn>
                <a:cxn ang="0">
                  <a:pos x="155" y="1254"/>
                </a:cxn>
                <a:cxn ang="0">
                  <a:pos x="164" y="1366"/>
                </a:cxn>
                <a:cxn ang="0">
                  <a:pos x="168" y="1442"/>
                </a:cxn>
                <a:cxn ang="0">
                  <a:pos x="172" y="1486"/>
                </a:cxn>
                <a:cxn ang="0">
                  <a:pos x="189" y="1504"/>
                </a:cxn>
                <a:cxn ang="0">
                  <a:pos x="193" y="1504"/>
                </a:cxn>
                <a:cxn ang="0">
                  <a:pos x="201" y="1504"/>
                </a:cxn>
                <a:cxn ang="0">
                  <a:pos x="210" y="1504"/>
                </a:cxn>
                <a:cxn ang="0">
                  <a:pos x="218" y="1504"/>
                </a:cxn>
                <a:cxn ang="0">
                  <a:pos x="226" y="1504"/>
                </a:cxn>
                <a:cxn ang="0">
                  <a:pos x="239" y="1504"/>
                </a:cxn>
                <a:cxn ang="0">
                  <a:pos x="247" y="1504"/>
                </a:cxn>
                <a:cxn ang="0">
                  <a:pos x="256" y="1504"/>
                </a:cxn>
                <a:cxn ang="0">
                  <a:pos x="264" y="1504"/>
                </a:cxn>
                <a:cxn ang="0">
                  <a:pos x="272" y="1504"/>
                </a:cxn>
                <a:cxn ang="0">
                  <a:pos x="281" y="1504"/>
                </a:cxn>
                <a:cxn ang="0">
                  <a:pos x="289" y="1504"/>
                </a:cxn>
                <a:cxn ang="0">
                  <a:pos x="302" y="1504"/>
                </a:cxn>
                <a:cxn ang="0">
                  <a:pos x="310" y="1504"/>
                </a:cxn>
                <a:cxn ang="0">
                  <a:pos x="319" y="1489"/>
                </a:cxn>
                <a:cxn ang="0">
                  <a:pos x="327" y="1442"/>
                </a:cxn>
                <a:cxn ang="0">
                  <a:pos x="335" y="1363"/>
                </a:cxn>
                <a:cxn ang="0">
                  <a:pos x="339" y="1243"/>
                </a:cxn>
                <a:cxn ang="0">
                  <a:pos x="344" y="1102"/>
                </a:cxn>
                <a:cxn ang="0">
                  <a:pos x="356" y="949"/>
                </a:cxn>
                <a:cxn ang="0">
                  <a:pos x="360" y="793"/>
                </a:cxn>
                <a:cxn ang="0">
                  <a:pos x="369" y="634"/>
                </a:cxn>
                <a:cxn ang="0">
                  <a:pos x="373" y="478"/>
                </a:cxn>
                <a:cxn ang="0">
                  <a:pos x="381" y="348"/>
                </a:cxn>
                <a:cxn ang="0">
                  <a:pos x="390" y="224"/>
                </a:cxn>
                <a:cxn ang="0">
                  <a:pos x="398" y="130"/>
                </a:cxn>
                <a:cxn ang="0">
                  <a:pos x="402" y="40"/>
                </a:cxn>
                <a:cxn ang="0">
                  <a:pos x="415" y="11"/>
                </a:cxn>
                <a:cxn ang="0">
                  <a:pos x="419" y="0"/>
                </a:cxn>
                <a:cxn ang="0">
                  <a:pos x="427" y="11"/>
                </a:cxn>
                <a:cxn ang="0">
                  <a:pos x="432" y="32"/>
                </a:cxn>
                <a:cxn ang="0">
                  <a:pos x="440" y="87"/>
                </a:cxn>
              </a:cxnLst>
              <a:rect l="0" t="0" r="r" b="b"/>
              <a:pathLst>
                <a:path w="440" h="1504">
                  <a:moveTo>
                    <a:pt x="0" y="1102"/>
                  </a:moveTo>
                  <a:lnTo>
                    <a:pt x="9" y="1025"/>
                  </a:lnTo>
                  <a:lnTo>
                    <a:pt x="13" y="949"/>
                  </a:lnTo>
                  <a:lnTo>
                    <a:pt x="13" y="870"/>
                  </a:lnTo>
                  <a:lnTo>
                    <a:pt x="17" y="786"/>
                  </a:lnTo>
                  <a:lnTo>
                    <a:pt x="21" y="707"/>
                  </a:lnTo>
                  <a:lnTo>
                    <a:pt x="25" y="634"/>
                  </a:lnTo>
                  <a:lnTo>
                    <a:pt x="30" y="554"/>
                  </a:lnTo>
                  <a:lnTo>
                    <a:pt x="30" y="413"/>
                  </a:lnTo>
                  <a:lnTo>
                    <a:pt x="38" y="348"/>
                  </a:lnTo>
                  <a:lnTo>
                    <a:pt x="42" y="286"/>
                  </a:lnTo>
                  <a:lnTo>
                    <a:pt x="46" y="228"/>
                  </a:lnTo>
                  <a:lnTo>
                    <a:pt x="50" y="170"/>
                  </a:lnTo>
                  <a:lnTo>
                    <a:pt x="50" y="130"/>
                  </a:lnTo>
                  <a:lnTo>
                    <a:pt x="55" y="94"/>
                  </a:lnTo>
                  <a:lnTo>
                    <a:pt x="55" y="65"/>
                  </a:lnTo>
                  <a:lnTo>
                    <a:pt x="59" y="40"/>
                  </a:lnTo>
                  <a:lnTo>
                    <a:pt x="67" y="18"/>
                  </a:lnTo>
                  <a:lnTo>
                    <a:pt x="67" y="11"/>
                  </a:lnTo>
                  <a:lnTo>
                    <a:pt x="71" y="0"/>
                  </a:lnTo>
                  <a:lnTo>
                    <a:pt x="76" y="0"/>
                  </a:lnTo>
                  <a:lnTo>
                    <a:pt x="80" y="7"/>
                  </a:lnTo>
                  <a:lnTo>
                    <a:pt x="84" y="11"/>
                  </a:lnTo>
                  <a:lnTo>
                    <a:pt x="88" y="18"/>
                  </a:lnTo>
                  <a:lnTo>
                    <a:pt x="88" y="32"/>
                  </a:lnTo>
                  <a:lnTo>
                    <a:pt x="92" y="58"/>
                  </a:lnTo>
                  <a:lnTo>
                    <a:pt x="97" y="87"/>
                  </a:lnTo>
                  <a:lnTo>
                    <a:pt x="101" y="116"/>
                  </a:lnTo>
                  <a:lnTo>
                    <a:pt x="105" y="152"/>
                  </a:lnTo>
                  <a:lnTo>
                    <a:pt x="109" y="199"/>
                  </a:lnTo>
                  <a:lnTo>
                    <a:pt x="109" y="250"/>
                  </a:lnTo>
                  <a:lnTo>
                    <a:pt x="113" y="304"/>
                  </a:lnTo>
                  <a:lnTo>
                    <a:pt x="113" y="369"/>
                  </a:lnTo>
                  <a:lnTo>
                    <a:pt x="117" y="438"/>
                  </a:lnTo>
                  <a:lnTo>
                    <a:pt x="126" y="511"/>
                  </a:lnTo>
                  <a:lnTo>
                    <a:pt x="126" y="591"/>
                  </a:lnTo>
                  <a:lnTo>
                    <a:pt x="130" y="667"/>
                  </a:lnTo>
                  <a:lnTo>
                    <a:pt x="134" y="764"/>
                  </a:lnTo>
                  <a:lnTo>
                    <a:pt x="138" y="855"/>
                  </a:lnTo>
                  <a:lnTo>
                    <a:pt x="143" y="938"/>
                  </a:lnTo>
                  <a:lnTo>
                    <a:pt x="143" y="1022"/>
                  </a:lnTo>
                  <a:lnTo>
                    <a:pt x="147" y="1102"/>
                  </a:lnTo>
                  <a:lnTo>
                    <a:pt x="151" y="1185"/>
                  </a:lnTo>
                  <a:lnTo>
                    <a:pt x="155" y="1254"/>
                  </a:lnTo>
                  <a:lnTo>
                    <a:pt x="159" y="1312"/>
                  </a:lnTo>
                  <a:lnTo>
                    <a:pt x="164" y="1366"/>
                  </a:lnTo>
                  <a:lnTo>
                    <a:pt x="164" y="1406"/>
                  </a:lnTo>
                  <a:lnTo>
                    <a:pt x="168" y="1442"/>
                  </a:lnTo>
                  <a:lnTo>
                    <a:pt x="172" y="1464"/>
                  </a:lnTo>
                  <a:lnTo>
                    <a:pt x="172" y="1486"/>
                  </a:lnTo>
                  <a:lnTo>
                    <a:pt x="180" y="1497"/>
                  </a:lnTo>
                  <a:lnTo>
                    <a:pt x="189" y="1504"/>
                  </a:lnTo>
                  <a:lnTo>
                    <a:pt x="189" y="1504"/>
                  </a:lnTo>
                  <a:lnTo>
                    <a:pt x="193" y="1504"/>
                  </a:lnTo>
                  <a:lnTo>
                    <a:pt x="197" y="1504"/>
                  </a:lnTo>
                  <a:lnTo>
                    <a:pt x="201" y="1504"/>
                  </a:lnTo>
                  <a:lnTo>
                    <a:pt x="205" y="1504"/>
                  </a:lnTo>
                  <a:lnTo>
                    <a:pt x="210" y="1504"/>
                  </a:lnTo>
                  <a:lnTo>
                    <a:pt x="214" y="1504"/>
                  </a:lnTo>
                  <a:lnTo>
                    <a:pt x="218" y="1504"/>
                  </a:lnTo>
                  <a:lnTo>
                    <a:pt x="222" y="1504"/>
                  </a:lnTo>
                  <a:lnTo>
                    <a:pt x="226" y="1504"/>
                  </a:lnTo>
                  <a:lnTo>
                    <a:pt x="231" y="1504"/>
                  </a:lnTo>
                  <a:lnTo>
                    <a:pt x="239" y="1504"/>
                  </a:lnTo>
                  <a:lnTo>
                    <a:pt x="243" y="1504"/>
                  </a:lnTo>
                  <a:lnTo>
                    <a:pt x="247" y="1504"/>
                  </a:lnTo>
                  <a:lnTo>
                    <a:pt x="252" y="1504"/>
                  </a:lnTo>
                  <a:lnTo>
                    <a:pt x="256" y="1504"/>
                  </a:lnTo>
                  <a:lnTo>
                    <a:pt x="260" y="1504"/>
                  </a:lnTo>
                  <a:lnTo>
                    <a:pt x="264" y="1504"/>
                  </a:lnTo>
                  <a:lnTo>
                    <a:pt x="268" y="1504"/>
                  </a:lnTo>
                  <a:lnTo>
                    <a:pt x="272" y="1504"/>
                  </a:lnTo>
                  <a:lnTo>
                    <a:pt x="277" y="1504"/>
                  </a:lnTo>
                  <a:lnTo>
                    <a:pt x="281" y="1504"/>
                  </a:lnTo>
                  <a:lnTo>
                    <a:pt x="285" y="1504"/>
                  </a:lnTo>
                  <a:lnTo>
                    <a:pt x="289" y="1504"/>
                  </a:lnTo>
                  <a:lnTo>
                    <a:pt x="298" y="1504"/>
                  </a:lnTo>
                  <a:lnTo>
                    <a:pt x="302" y="1504"/>
                  </a:lnTo>
                  <a:lnTo>
                    <a:pt x="306" y="1504"/>
                  </a:lnTo>
                  <a:lnTo>
                    <a:pt x="310" y="1504"/>
                  </a:lnTo>
                  <a:lnTo>
                    <a:pt x="314" y="1500"/>
                  </a:lnTo>
                  <a:lnTo>
                    <a:pt x="319" y="1489"/>
                  </a:lnTo>
                  <a:lnTo>
                    <a:pt x="323" y="1468"/>
                  </a:lnTo>
                  <a:lnTo>
                    <a:pt x="327" y="1442"/>
                  </a:lnTo>
                  <a:lnTo>
                    <a:pt x="331" y="1406"/>
                  </a:lnTo>
                  <a:lnTo>
                    <a:pt x="335" y="1363"/>
                  </a:lnTo>
                  <a:lnTo>
                    <a:pt x="339" y="1305"/>
                  </a:lnTo>
                  <a:lnTo>
                    <a:pt x="339" y="1243"/>
                  </a:lnTo>
                  <a:lnTo>
                    <a:pt x="344" y="1174"/>
                  </a:lnTo>
                  <a:lnTo>
                    <a:pt x="344" y="1102"/>
                  </a:lnTo>
                  <a:lnTo>
                    <a:pt x="352" y="1025"/>
                  </a:lnTo>
                  <a:lnTo>
                    <a:pt x="356" y="949"/>
                  </a:lnTo>
                  <a:lnTo>
                    <a:pt x="356" y="870"/>
                  </a:lnTo>
                  <a:lnTo>
                    <a:pt x="360" y="793"/>
                  </a:lnTo>
                  <a:lnTo>
                    <a:pt x="365" y="707"/>
                  </a:lnTo>
                  <a:lnTo>
                    <a:pt x="369" y="634"/>
                  </a:lnTo>
                  <a:lnTo>
                    <a:pt x="373" y="554"/>
                  </a:lnTo>
                  <a:lnTo>
                    <a:pt x="373" y="478"/>
                  </a:lnTo>
                  <a:lnTo>
                    <a:pt x="377" y="413"/>
                  </a:lnTo>
                  <a:lnTo>
                    <a:pt x="381" y="348"/>
                  </a:lnTo>
                  <a:lnTo>
                    <a:pt x="386" y="286"/>
                  </a:lnTo>
                  <a:lnTo>
                    <a:pt x="390" y="224"/>
                  </a:lnTo>
                  <a:lnTo>
                    <a:pt x="394" y="170"/>
                  </a:lnTo>
                  <a:lnTo>
                    <a:pt x="398" y="130"/>
                  </a:lnTo>
                  <a:lnTo>
                    <a:pt x="398" y="65"/>
                  </a:lnTo>
                  <a:lnTo>
                    <a:pt x="402" y="40"/>
                  </a:lnTo>
                  <a:lnTo>
                    <a:pt x="411" y="18"/>
                  </a:lnTo>
                  <a:lnTo>
                    <a:pt x="415" y="11"/>
                  </a:lnTo>
                  <a:lnTo>
                    <a:pt x="415" y="0"/>
                  </a:lnTo>
                  <a:lnTo>
                    <a:pt x="419" y="0"/>
                  </a:lnTo>
                  <a:lnTo>
                    <a:pt x="423" y="7"/>
                  </a:lnTo>
                  <a:lnTo>
                    <a:pt x="427" y="11"/>
                  </a:lnTo>
                  <a:lnTo>
                    <a:pt x="432" y="18"/>
                  </a:lnTo>
                  <a:lnTo>
                    <a:pt x="432" y="32"/>
                  </a:lnTo>
                  <a:lnTo>
                    <a:pt x="436" y="58"/>
                  </a:lnTo>
                  <a:lnTo>
                    <a:pt x="440" y="87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9" name="Freeform 71"/>
            <p:cNvSpPr>
              <a:spLocks/>
            </p:cNvSpPr>
            <p:nvPr/>
          </p:nvSpPr>
          <p:spPr bwMode="auto">
            <a:xfrm>
              <a:off x="1118" y="1118"/>
              <a:ext cx="486" cy="1953"/>
            </a:xfrm>
            <a:custGeom>
              <a:avLst/>
              <a:gdLst/>
              <a:ahLst/>
              <a:cxnLst>
                <a:cxn ang="0">
                  <a:pos x="8" y="1953"/>
                </a:cxn>
                <a:cxn ang="0">
                  <a:pos x="21" y="1953"/>
                </a:cxn>
                <a:cxn ang="0">
                  <a:pos x="33" y="1953"/>
                </a:cxn>
                <a:cxn ang="0">
                  <a:pos x="46" y="1953"/>
                </a:cxn>
                <a:cxn ang="0">
                  <a:pos x="58" y="1953"/>
                </a:cxn>
                <a:cxn ang="0">
                  <a:pos x="71" y="1953"/>
                </a:cxn>
                <a:cxn ang="0">
                  <a:pos x="83" y="1953"/>
                </a:cxn>
                <a:cxn ang="0">
                  <a:pos x="96" y="1953"/>
                </a:cxn>
                <a:cxn ang="0">
                  <a:pos x="109" y="1830"/>
                </a:cxn>
                <a:cxn ang="0">
                  <a:pos x="117" y="1468"/>
                </a:cxn>
                <a:cxn ang="0">
                  <a:pos x="130" y="1123"/>
                </a:cxn>
                <a:cxn ang="0">
                  <a:pos x="138" y="808"/>
                </a:cxn>
                <a:cxn ang="0">
                  <a:pos x="150" y="529"/>
                </a:cxn>
                <a:cxn ang="0">
                  <a:pos x="159" y="304"/>
                </a:cxn>
                <a:cxn ang="0">
                  <a:pos x="167" y="137"/>
                </a:cxn>
                <a:cxn ang="0">
                  <a:pos x="180" y="32"/>
                </a:cxn>
                <a:cxn ang="0">
                  <a:pos x="188" y="0"/>
                </a:cxn>
                <a:cxn ang="0">
                  <a:pos x="201" y="32"/>
                </a:cxn>
                <a:cxn ang="0">
                  <a:pos x="209" y="137"/>
                </a:cxn>
                <a:cxn ang="0">
                  <a:pos x="222" y="304"/>
                </a:cxn>
                <a:cxn ang="0">
                  <a:pos x="230" y="529"/>
                </a:cxn>
                <a:cxn ang="0">
                  <a:pos x="243" y="808"/>
                </a:cxn>
                <a:cxn ang="0">
                  <a:pos x="251" y="1123"/>
                </a:cxn>
                <a:cxn ang="0">
                  <a:pos x="264" y="1468"/>
                </a:cxn>
                <a:cxn ang="0">
                  <a:pos x="272" y="1830"/>
                </a:cxn>
                <a:cxn ang="0">
                  <a:pos x="285" y="1953"/>
                </a:cxn>
                <a:cxn ang="0">
                  <a:pos x="297" y="1953"/>
                </a:cxn>
                <a:cxn ang="0">
                  <a:pos x="310" y="1953"/>
                </a:cxn>
                <a:cxn ang="0">
                  <a:pos x="322" y="1953"/>
                </a:cxn>
                <a:cxn ang="0">
                  <a:pos x="335" y="1953"/>
                </a:cxn>
                <a:cxn ang="0">
                  <a:pos x="347" y="1953"/>
                </a:cxn>
                <a:cxn ang="0">
                  <a:pos x="360" y="1953"/>
                </a:cxn>
                <a:cxn ang="0">
                  <a:pos x="372" y="1953"/>
                </a:cxn>
                <a:cxn ang="0">
                  <a:pos x="385" y="1953"/>
                </a:cxn>
                <a:cxn ang="0">
                  <a:pos x="398" y="1953"/>
                </a:cxn>
                <a:cxn ang="0">
                  <a:pos x="410" y="1953"/>
                </a:cxn>
                <a:cxn ang="0">
                  <a:pos x="423" y="1953"/>
                </a:cxn>
                <a:cxn ang="0">
                  <a:pos x="435" y="1953"/>
                </a:cxn>
                <a:cxn ang="0">
                  <a:pos x="448" y="1953"/>
                </a:cxn>
                <a:cxn ang="0">
                  <a:pos x="456" y="1587"/>
                </a:cxn>
                <a:cxn ang="0">
                  <a:pos x="469" y="1232"/>
                </a:cxn>
                <a:cxn ang="0">
                  <a:pos x="477" y="909"/>
                </a:cxn>
              </a:cxnLst>
              <a:rect l="0" t="0" r="r" b="b"/>
              <a:pathLst>
                <a:path w="486" h="1953">
                  <a:moveTo>
                    <a:pt x="0" y="1953"/>
                  </a:moveTo>
                  <a:lnTo>
                    <a:pt x="4" y="1953"/>
                  </a:lnTo>
                  <a:lnTo>
                    <a:pt x="8" y="1953"/>
                  </a:lnTo>
                  <a:lnTo>
                    <a:pt x="12" y="1953"/>
                  </a:lnTo>
                  <a:lnTo>
                    <a:pt x="16" y="1953"/>
                  </a:lnTo>
                  <a:lnTo>
                    <a:pt x="21" y="1953"/>
                  </a:lnTo>
                  <a:lnTo>
                    <a:pt x="25" y="1953"/>
                  </a:lnTo>
                  <a:lnTo>
                    <a:pt x="29" y="1953"/>
                  </a:lnTo>
                  <a:lnTo>
                    <a:pt x="33" y="1953"/>
                  </a:lnTo>
                  <a:lnTo>
                    <a:pt x="37" y="1953"/>
                  </a:lnTo>
                  <a:lnTo>
                    <a:pt x="42" y="1953"/>
                  </a:lnTo>
                  <a:lnTo>
                    <a:pt x="46" y="1953"/>
                  </a:lnTo>
                  <a:lnTo>
                    <a:pt x="50" y="1953"/>
                  </a:lnTo>
                  <a:lnTo>
                    <a:pt x="54" y="1953"/>
                  </a:lnTo>
                  <a:lnTo>
                    <a:pt x="58" y="1953"/>
                  </a:lnTo>
                  <a:lnTo>
                    <a:pt x="63" y="1953"/>
                  </a:lnTo>
                  <a:lnTo>
                    <a:pt x="67" y="1953"/>
                  </a:lnTo>
                  <a:lnTo>
                    <a:pt x="71" y="1953"/>
                  </a:lnTo>
                  <a:lnTo>
                    <a:pt x="75" y="1953"/>
                  </a:lnTo>
                  <a:lnTo>
                    <a:pt x="79" y="1953"/>
                  </a:lnTo>
                  <a:lnTo>
                    <a:pt x="83" y="1953"/>
                  </a:lnTo>
                  <a:lnTo>
                    <a:pt x="88" y="1953"/>
                  </a:lnTo>
                  <a:lnTo>
                    <a:pt x="92" y="1953"/>
                  </a:lnTo>
                  <a:lnTo>
                    <a:pt x="96" y="1953"/>
                  </a:lnTo>
                  <a:lnTo>
                    <a:pt x="100" y="1953"/>
                  </a:lnTo>
                  <a:lnTo>
                    <a:pt x="104" y="1953"/>
                  </a:lnTo>
                  <a:lnTo>
                    <a:pt x="109" y="1830"/>
                  </a:lnTo>
                  <a:lnTo>
                    <a:pt x="109" y="1710"/>
                  </a:lnTo>
                  <a:lnTo>
                    <a:pt x="113" y="1587"/>
                  </a:lnTo>
                  <a:lnTo>
                    <a:pt x="117" y="1468"/>
                  </a:lnTo>
                  <a:lnTo>
                    <a:pt x="121" y="1352"/>
                  </a:lnTo>
                  <a:lnTo>
                    <a:pt x="125" y="1232"/>
                  </a:lnTo>
                  <a:lnTo>
                    <a:pt x="130" y="1123"/>
                  </a:lnTo>
                  <a:lnTo>
                    <a:pt x="130" y="1015"/>
                  </a:lnTo>
                  <a:lnTo>
                    <a:pt x="134" y="909"/>
                  </a:lnTo>
                  <a:lnTo>
                    <a:pt x="138" y="808"/>
                  </a:lnTo>
                  <a:lnTo>
                    <a:pt x="142" y="710"/>
                  </a:lnTo>
                  <a:lnTo>
                    <a:pt x="146" y="616"/>
                  </a:lnTo>
                  <a:lnTo>
                    <a:pt x="150" y="529"/>
                  </a:lnTo>
                  <a:lnTo>
                    <a:pt x="150" y="449"/>
                  </a:lnTo>
                  <a:lnTo>
                    <a:pt x="155" y="373"/>
                  </a:lnTo>
                  <a:lnTo>
                    <a:pt x="159" y="304"/>
                  </a:lnTo>
                  <a:lnTo>
                    <a:pt x="163" y="239"/>
                  </a:lnTo>
                  <a:lnTo>
                    <a:pt x="167" y="185"/>
                  </a:lnTo>
                  <a:lnTo>
                    <a:pt x="167" y="137"/>
                  </a:lnTo>
                  <a:lnTo>
                    <a:pt x="171" y="94"/>
                  </a:lnTo>
                  <a:lnTo>
                    <a:pt x="176" y="61"/>
                  </a:lnTo>
                  <a:lnTo>
                    <a:pt x="180" y="32"/>
                  </a:lnTo>
                  <a:lnTo>
                    <a:pt x="184" y="14"/>
                  </a:lnTo>
                  <a:lnTo>
                    <a:pt x="188" y="3"/>
                  </a:lnTo>
                  <a:lnTo>
                    <a:pt x="188" y="0"/>
                  </a:lnTo>
                  <a:lnTo>
                    <a:pt x="192" y="3"/>
                  </a:lnTo>
                  <a:lnTo>
                    <a:pt x="197" y="14"/>
                  </a:lnTo>
                  <a:lnTo>
                    <a:pt x="201" y="32"/>
                  </a:lnTo>
                  <a:lnTo>
                    <a:pt x="205" y="61"/>
                  </a:lnTo>
                  <a:lnTo>
                    <a:pt x="205" y="94"/>
                  </a:lnTo>
                  <a:lnTo>
                    <a:pt x="209" y="137"/>
                  </a:lnTo>
                  <a:lnTo>
                    <a:pt x="213" y="185"/>
                  </a:lnTo>
                  <a:lnTo>
                    <a:pt x="217" y="239"/>
                  </a:lnTo>
                  <a:lnTo>
                    <a:pt x="222" y="304"/>
                  </a:lnTo>
                  <a:lnTo>
                    <a:pt x="226" y="373"/>
                  </a:lnTo>
                  <a:lnTo>
                    <a:pt x="226" y="449"/>
                  </a:lnTo>
                  <a:lnTo>
                    <a:pt x="230" y="529"/>
                  </a:lnTo>
                  <a:lnTo>
                    <a:pt x="234" y="616"/>
                  </a:lnTo>
                  <a:lnTo>
                    <a:pt x="238" y="710"/>
                  </a:lnTo>
                  <a:lnTo>
                    <a:pt x="243" y="808"/>
                  </a:lnTo>
                  <a:lnTo>
                    <a:pt x="247" y="909"/>
                  </a:lnTo>
                  <a:lnTo>
                    <a:pt x="247" y="1015"/>
                  </a:lnTo>
                  <a:lnTo>
                    <a:pt x="251" y="1123"/>
                  </a:lnTo>
                  <a:lnTo>
                    <a:pt x="255" y="1232"/>
                  </a:lnTo>
                  <a:lnTo>
                    <a:pt x="259" y="1352"/>
                  </a:lnTo>
                  <a:lnTo>
                    <a:pt x="264" y="1468"/>
                  </a:lnTo>
                  <a:lnTo>
                    <a:pt x="264" y="1587"/>
                  </a:lnTo>
                  <a:lnTo>
                    <a:pt x="268" y="1710"/>
                  </a:lnTo>
                  <a:lnTo>
                    <a:pt x="272" y="1830"/>
                  </a:lnTo>
                  <a:lnTo>
                    <a:pt x="276" y="1953"/>
                  </a:lnTo>
                  <a:lnTo>
                    <a:pt x="280" y="1953"/>
                  </a:lnTo>
                  <a:lnTo>
                    <a:pt x="285" y="1953"/>
                  </a:lnTo>
                  <a:lnTo>
                    <a:pt x="289" y="1953"/>
                  </a:lnTo>
                  <a:lnTo>
                    <a:pt x="293" y="1953"/>
                  </a:lnTo>
                  <a:lnTo>
                    <a:pt x="297" y="1953"/>
                  </a:lnTo>
                  <a:lnTo>
                    <a:pt x="301" y="1953"/>
                  </a:lnTo>
                  <a:lnTo>
                    <a:pt x="305" y="1953"/>
                  </a:lnTo>
                  <a:lnTo>
                    <a:pt x="310" y="1953"/>
                  </a:lnTo>
                  <a:lnTo>
                    <a:pt x="314" y="1953"/>
                  </a:lnTo>
                  <a:lnTo>
                    <a:pt x="318" y="1953"/>
                  </a:lnTo>
                  <a:lnTo>
                    <a:pt x="322" y="1953"/>
                  </a:lnTo>
                  <a:lnTo>
                    <a:pt x="326" y="1953"/>
                  </a:lnTo>
                  <a:lnTo>
                    <a:pt x="331" y="1953"/>
                  </a:lnTo>
                  <a:lnTo>
                    <a:pt x="335" y="1953"/>
                  </a:lnTo>
                  <a:lnTo>
                    <a:pt x="339" y="1953"/>
                  </a:lnTo>
                  <a:lnTo>
                    <a:pt x="343" y="1953"/>
                  </a:lnTo>
                  <a:lnTo>
                    <a:pt x="347" y="1953"/>
                  </a:lnTo>
                  <a:lnTo>
                    <a:pt x="352" y="1953"/>
                  </a:lnTo>
                  <a:lnTo>
                    <a:pt x="356" y="1953"/>
                  </a:lnTo>
                  <a:lnTo>
                    <a:pt x="360" y="1953"/>
                  </a:lnTo>
                  <a:lnTo>
                    <a:pt x="364" y="1953"/>
                  </a:lnTo>
                  <a:lnTo>
                    <a:pt x="368" y="1953"/>
                  </a:lnTo>
                  <a:lnTo>
                    <a:pt x="372" y="1953"/>
                  </a:lnTo>
                  <a:lnTo>
                    <a:pt x="377" y="1953"/>
                  </a:lnTo>
                  <a:lnTo>
                    <a:pt x="381" y="1953"/>
                  </a:lnTo>
                  <a:lnTo>
                    <a:pt x="385" y="1953"/>
                  </a:lnTo>
                  <a:lnTo>
                    <a:pt x="389" y="1953"/>
                  </a:lnTo>
                  <a:lnTo>
                    <a:pt x="393" y="1953"/>
                  </a:lnTo>
                  <a:lnTo>
                    <a:pt x="398" y="1953"/>
                  </a:lnTo>
                  <a:lnTo>
                    <a:pt x="402" y="1953"/>
                  </a:lnTo>
                  <a:lnTo>
                    <a:pt x="406" y="1953"/>
                  </a:lnTo>
                  <a:lnTo>
                    <a:pt x="410" y="1953"/>
                  </a:lnTo>
                  <a:lnTo>
                    <a:pt x="414" y="1953"/>
                  </a:lnTo>
                  <a:lnTo>
                    <a:pt x="419" y="1953"/>
                  </a:lnTo>
                  <a:lnTo>
                    <a:pt x="423" y="1953"/>
                  </a:lnTo>
                  <a:lnTo>
                    <a:pt x="427" y="1953"/>
                  </a:lnTo>
                  <a:lnTo>
                    <a:pt x="431" y="1953"/>
                  </a:lnTo>
                  <a:lnTo>
                    <a:pt x="435" y="1953"/>
                  </a:lnTo>
                  <a:lnTo>
                    <a:pt x="439" y="1953"/>
                  </a:lnTo>
                  <a:lnTo>
                    <a:pt x="444" y="1953"/>
                  </a:lnTo>
                  <a:lnTo>
                    <a:pt x="448" y="1953"/>
                  </a:lnTo>
                  <a:lnTo>
                    <a:pt x="452" y="1830"/>
                  </a:lnTo>
                  <a:lnTo>
                    <a:pt x="456" y="1710"/>
                  </a:lnTo>
                  <a:lnTo>
                    <a:pt x="456" y="1587"/>
                  </a:lnTo>
                  <a:lnTo>
                    <a:pt x="460" y="1468"/>
                  </a:lnTo>
                  <a:lnTo>
                    <a:pt x="465" y="1352"/>
                  </a:lnTo>
                  <a:lnTo>
                    <a:pt x="469" y="1232"/>
                  </a:lnTo>
                  <a:lnTo>
                    <a:pt x="473" y="1123"/>
                  </a:lnTo>
                  <a:lnTo>
                    <a:pt x="477" y="1015"/>
                  </a:lnTo>
                  <a:lnTo>
                    <a:pt x="477" y="909"/>
                  </a:lnTo>
                  <a:lnTo>
                    <a:pt x="481" y="808"/>
                  </a:lnTo>
                  <a:lnTo>
                    <a:pt x="486" y="710"/>
                  </a:lnTo>
                </a:path>
              </a:pathLst>
            </a:custGeom>
            <a:noFill/>
            <a:ln w="0">
              <a:solidFill>
                <a:srgbClr val="007F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0" name="Freeform 72"/>
            <p:cNvSpPr>
              <a:spLocks/>
            </p:cNvSpPr>
            <p:nvPr/>
          </p:nvSpPr>
          <p:spPr bwMode="auto">
            <a:xfrm>
              <a:off x="1604" y="1118"/>
              <a:ext cx="469" cy="1953"/>
            </a:xfrm>
            <a:custGeom>
              <a:avLst/>
              <a:gdLst/>
              <a:ahLst/>
              <a:cxnLst>
                <a:cxn ang="0">
                  <a:pos x="8" y="529"/>
                </a:cxn>
                <a:cxn ang="0">
                  <a:pos x="16" y="304"/>
                </a:cxn>
                <a:cxn ang="0">
                  <a:pos x="29" y="137"/>
                </a:cxn>
                <a:cxn ang="0">
                  <a:pos x="37" y="32"/>
                </a:cxn>
                <a:cxn ang="0">
                  <a:pos x="50" y="0"/>
                </a:cxn>
                <a:cxn ang="0">
                  <a:pos x="58" y="32"/>
                </a:cxn>
                <a:cxn ang="0">
                  <a:pos x="67" y="137"/>
                </a:cxn>
                <a:cxn ang="0">
                  <a:pos x="79" y="304"/>
                </a:cxn>
                <a:cxn ang="0">
                  <a:pos x="88" y="529"/>
                </a:cxn>
                <a:cxn ang="0">
                  <a:pos x="100" y="808"/>
                </a:cxn>
                <a:cxn ang="0">
                  <a:pos x="108" y="1123"/>
                </a:cxn>
                <a:cxn ang="0">
                  <a:pos x="121" y="1468"/>
                </a:cxn>
                <a:cxn ang="0">
                  <a:pos x="129" y="1830"/>
                </a:cxn>
                <a:cxn ang="0">
                  <a:pos x="142" y="1953"/>
                </a:cxn>
                <a:cxn ang="0">
                  <a:pos x="155" y="1953"/>
                </a:cxn>
                <a:cxn ang="0">
                  <a:pos x="167" y="1953"/>
                </a:cxn>
                <a:cxn ang="0">
                  <a:pos x="180" y="1953"/>
                </a:cxn>
                <a:cxn ang="0">
                  <a:pos x="192" y="1953"/>
                </a:cxn>
                <a:cxn ang="0">
                  <a:pos x="205" y="1953"/>
                </a:cxn>
                <a:cxn ang="0">
                  <a:pos x="217" y="1953"/>
                </a:cxn>
                <a:cxn ang="0">
                  <a:pos x="230" y="1953"/>
                </a:cxn>
                <a:cxn ang="0">
                  <a:pos x="242" y="1953"/>
                </a:cxn>
                <a:cxn ang="0">
                  <a:pos x="255" y="1953"/>
                </a:cxn>
                <a:cxn ang="0">
                  <a:pos x="268" y="1953"/>
                </a:cxn>
                <a:cxn ang="0">
                  <a:pos x="280" y="1953"/>
                </a:cxn>
                <a:cxn ang="0">
                  <a:pos x="293" y="1953"/>
                </a:cxn>
                <a:cxn ang="0">
                  <a:pos x="305" y="1953"/>
                </a:cxn>
                <a:cxn ang="0">
                  <a:pos x="318" y="1587"/>
                </a:cxn>
                <a:cxn ang="0">
                  <a:pos x="326" y="1232"/>
                </a:cxn>
                <a:cxn ang="0">
                  <a:pos x="339" y="909"/>
                </a:cxn>
                <a:cxn ang="0">
                  <a:pos x="347" y="616"/>
                </a:cxn>
                <a:cxn ang="0">
                  <a:pos x="360" y="373"/>
                </a:cxn>
                <a:cxn ang="0">
                  <a:pos x="368" y="185"/>
                </a:cxn>
                <a:cxn ang="0">
                  <a:pos x="377" y="61"/>
                </a:cxn>
                <a:cxn ang="0">
                  <a:pos x="389" y="3"/>
                </a:cxn>
                <a:cxn ang="0">
                  <a:pos x="397" y="14"/>
                </a:cxn>
                <a:cxn ang="0">
                  <a:pos x="410" y="94"/>
                </a:cxn>
                <a:cxn ang="0">
                  <a:pos x="418" y="239"/>
                </a:cxn>
                <a:cxn ang="0">
                  <a:pos x="431" y="449"/>
                </a:cxn>
                <a:cxn ang="0">
                  <a:pos x="439" y="710"/>
                </a:cxn>
                <a:cxn ang="0">
                  <a:pos x="452" y="1015"/>
                </a:cxn>
                <a:cxn ang="0">
                  <a:pos x="460" y="1352"/>
                </a:cxn>
              </a:cxnLst>
              <a:rect l="0" t="0" r="r" b="b"/>
              <a:pathLst>
                <a:path w="469" h="1953">
                  <a:moveTo>
                    <a:pt x="0" y="710"/>
                  </a:moveTo>
                  <a:lnTo>
                    <a:pt x="4" y="616"/>
                  </a:lnTo>
                  <a:lnTo>
                    <a:pt x="8" y="529"/>
                  </a:lnTo>
                  <a:lnTo>
                    <a:pt x="12" y="449"/>
                  </a:lnTo>
                  <a:lnTo>
                    <a:pt x="12" y="373"/>
                  </a:lnTo>
                  <a:lnTo>
                    <a:pt x="16" y="304"/>
                  </a:lnTo>
                  <a:lnTo>
                    <a:pt x="21" y="239"/>
                  </a:lnTo>
                  <a:lnTo>
                    <a:pt x="25" y="185"/>
                  </a:lnTo>
                  <a:lnTo>
                    <a:pt x="29" y="137"/>
                  </a:lnTo>
                  <a:lnTo>
                    <a:pt x="29" y="94"/>
                  </a:lnTo>
                  <a:lnTo>
                    <a:pt x="33" y="61"/>
                  </a:lnTo>
                  <a:lnTo>
                    <a:pt x="37" y="32"/>
                  </a:lnTo>
                  <a:lnTo>
                    <a:pt x="41" y="14"/>
                  </a:lnTo>
                  <a:lnTo>
                    <a:pt x="46" y="3"/>
                  </a:lnTo>
                  <a:lnTo>
                    <a:pt x="50" y="0"/>
                  </a:lnTo>
                  <a:lnTo>
                    <a:pt x="50" y="3"/>
                  </a:lnTo>
                  <a:lnTo>
                    <a:pt x="54" y="14"/>
                  </a:lnTo>
                  <a:lnTo>
                    <a:pt x="58" y="32"/>
                  </a:lnTo>
                  <a:lnTo>
                    <a:pt x="62" y="61"/>
                  </a:lnTo>
                  <a:lnTo>
                    <a:pt x="67" y="94"/>
                  </a:lnTo>
                  <a:lnTo>
                    <a:pt x="67" y="137"/>
                  </a:lnTo>
                  <a:lnTo>
                    <a:pt x="71" y="185"/>
                  </a:lnTo>
                  <a:lnTo>
                    <a:pt x="75" y="239"/>
                  </a:lnTo>
                  <a:lnTo>
                    <a:pt x="79" y="304"/>
                  </a:lnTo>
                  <a:lnTo>
                    <a:pt x="83" y="373"/>
                  </a:lnTo>
                  <a:lnTo>
                    <a:pt x="88" y="449"/>
                  </a:lnTo>
                  <a:lnTo>
                    <a:pt x="88" y="529"/>
                  </a:lnTo>
                  <a:lnTo>
                    <a:pt x="92" y="616"/>
                  </a:lnTo>
                  <a:lnTo>
                    <a:pt x="96" y="710"/>
                  </a:lnTo>
                  <a:lnTo>
                    <a:pt x="100" y="808"/>
                  </a:lnTo>
                  <a:lnTo>
                    <a:pt x="104" y="909"/>
                  </a:lnTo>
                  <a:lnTo>
                    <a:pt x="108" y="1015"/>
                  </a:lnTo>
                  <a:lnTo>
                    <a:pt x="108" y="1123"/>
                  </a:lnTo>
                  <a:lnTo>
                    <a:pt x="113" y="1232"/>
                  </a:lnTo>
                  <a:lnTo>
                    <a:pt x="117" y="1352"/>
                  </a:lnTo>
                  <a:lnTo>
                    <a:pt x="121" y="1468"/>
                  </a:lnTo>
                  <a:lnTo>
                    <a:pt x="125" y="1587"/>
                  </a:lnTo>
                  <a:lnTo>
                    <a:pt x="125" y="1710"/>
                  </a:lnTo>
                  <a:lnTo>
                    <a:pt x="129" y="1830"/>
                  </a:lnTo>
                  <a:lnTo>
                    <a:pt x="134" y="1953"/>
                  </a:lnTo>
                  <a:lnTo>
                    <a:pt x="138" y="1953"/>
                  </a:lnTo>
                  <a:lnTo>
                    <a:pt x="142" y="1953"/>
                  </a:lnTo>
                  <a:lnTo>
                    <a:pt x="146" y="1953"/>
                  </a:lnTo>
                  <a:lnTo>
                    <a:pt x="150" y="1953"/>
                  </a:lnTo>
                  <a:lnTo>
                    <a:pt x="155" y="1953"/>
                  </a:lnTo>
                  <a:lnTo>
                    <a:pt x="159" y="1953"/>
                  </a:lnTo>
                  <a:lnTo>
                    <a:pt x="163" y="1953"/>
                  </a:lnTo>
                  <a:lnTo>
                    <a:pt x="167" y="1953"/>
                  </a:lnTo>
                  <a:lnTo>
                    <a:pt x="171" y="1953"/>
                  </a:lnTo>
                  <a:lnTo>
                    <a:pt x="175" y="1953"/>
                  </a:lnTo>
                  <a:lnTo>
                    <a:pt x="180" y="1953"/>
                  </a:lnTo>
                  <a:lnTo>
                    <a:pt x="184" y="1953"/>
                  </a:lnTo>
                  <a:lnTo>
                    <a:pt x="188" y="1953"/>
                  </a:lnTo>
                  <a:lnTo>
                    <a:pt x="192" y="1953"/>
                  </a:lnTo>
                  <a:lnTo>
                    <a:pt x="196" y="1953"/>
                  </a:lnTo>
                  <a:lnTo>
                    <a:pt x="201" y="1953"/>
                  </a:lnTo>
                  <a:lnTo>
                    <a:pt x="205" y="1953"/>
                  </a:lnTo>
                  <a:lnTo>
                    <a:pt x="209" y="1953"/>
                  </a:lnTo>
                  <a:lnTo>
                    <a:pt x="213" y="1953"/>
                  </a:lnTo>
                  <a:lnTo>
                    <a:pt x="217" y="1953"/>
                  </a:lnTo>
                  <a:lnTo>
                    <a:pt x="222" y="1953"/>
                  </a:lnTo>
                  <a:lnTo>
                    <a:pt x="226" y="1953"/>
                  </a:lnTo>
                  <a:lnTo>
                    <a:pt x="230" y="1953"/>
                  </a:lnTo>
                  <a:lnTo>
                    <a:pt x="234" y="1953"/>
                  </a:lnTo>
                  <a:lnTo>
                    <a:pt x="238" y="1953"/>
                  </a:lnTo>
                  <a:lnTo>
                    <a:pt x="242" y="1953"/>
                  </a:lnTo>
                  <a:lnTo>
                    <a:pt x="247" y="1953"/>
                  </a:lnTo>
                  <a:lnTo>
                    <a:pt x="251" y="1953"/>
                  </a:lnTo>
                  <a:lnTo>
                    <a:pt x="255" y="1953"/>
                  </a:lnTo>
                  <a:lnTo>
                    <a:pt x="259" y="1953"/>
                  </a:lnTo>
                  <a:lnTo>
                    <a:pt x="263" y="1953"/>
                  </a:lnTo>
                  <a:lnTo>
                    <a:pt x="268" y="1953"/>
                  </a:lnTo>
                  <a:lnTo>
                    <a:pt x="272" y="1953"/>
                  </a:lnTo>
                  <a:lnTo>
                    <a:pt x="276" y="1953"/>
                  </a:lnTo>
                  <a:lnTo>
                    <a:pt x="280" y="1953"/>
                  </a:lnTo>
                  <a:lnTo>
                    <a:pt x="284" y="1953"/>
                  </a:lnTo>
                  <a:lnTo>
                    <a:pt x="289" y="1953"/>
                  </a:lnTo>
                  <a:lnTo>
                    <a:pt x="293" y="1953"/>
                  </a:lnTo>
                  <a:lnTo>
                    <a:pt x="297" y="1953"/>
                  </a:lnTo>
                  <a:lnTo>
                    <a:pt x="301" y="1953"/>
                  </a:lnTo>
                  <a:lnTo>
                    <a:pt x="305" y="1953"/>
                  </a:lnTo>
                  <a:lnTo>
                    <a:pt x="310" y="1830"/>
                  </a:lnTo>
                  <a:lnTo>
                    <a:pt x="314" y="1710"/>
                  </a:lnTo>
                  <a:lnTo>
                    <a:pt x="318" y="1587"/>
                  </a:lnTo>
                  <a:lnTo>
                    <a:pt x="318" y="1468"/>
                  </a:lnTo>
                  <a:lnTo>
                    <a:pt x="322" y="1352"/>
                  </a:lnTo>
                  <a:lnTo>
                    <a:pt x="326" y="1232"/>
                  </a:lnTo>
                  <a:lnTo>
                    <a:pt x="330" y="1123"/>
                  </a:lnTo>
                  <a:lnTo>
                    <a:pt x="335" y="1015"/>
                  </a:lnTo>
                  <a:lnTo>
                    <a:pt x="339" y="909"/>
                  </a:lnTo>
                  <a:lnTo>
                    <a:pt x="339" y="808"/>
                  </a:lnTo>
                  <a:lnTo>
                    <a:pt x="343" y="710"/>
                  </a:lnTo>
                  <a:lnTo>
                    <a:pt x="347" y="616"/>
                  </a:lnTo>
                  <a:lnTo>
                    <a:pt x="351" y="529"/>
                  </a:lnTo>
                  <a:lnTo>
                    <a:pt x="356" y="449"/>
                  </a:lnTo>
                  <a:lnTo>
                    <a:pt x="360" y="373"/>
                  </a:lnTo>
                  <a:lnTo>
                    <a:pt x="360" y="304"/>
                  </a:lnTo>
                  <a:lnTo>
                    <a:pt x="364" y="239"/>
                  </a:lnTo>
                  <a:lnTo>
                    <a:pt x="368" y="185"/>
                  </a:lnTo>
                  <a:lnTo>
                    <a:pt x="372" y="137"/>
                  </a:lnTo>
                  <a:lnTo>
                    <a:pt x="377" y="94"/>
                  </a:lnTo>
                  <a:lnTo>
                    <a:pt x="377" y="61"/>
                  </a:lnTo>
                  <a:lnTo>
                    <a:pt x="381" y="32"/>
                  </a:lnTo>
                  <a:lnTo>
                    <a:pt x="385" y="14"/>
                  </a:lnTo>
                  <a:lnTo>
                    <a:pt x="389" y="3"/>
                  </a:lnTo>
                  <a:lnTo>
                    <a:pt x="393" y="0"/>
                  </a:lnTo>
                  <a:lnTo>
                    <a:pt x="397" y="3"/>
                  </a:lnTo>
                  <a:lnTo>
                    <a:pt x="397" y="14"/>
                  </a:lnTo>
                  <a:lnTo>
                    <a:pt x="402" y="32"/>
                  </a:lnTo>
                  <a:lnTo>
                    <a:pt x="406" y="61"/>
                  </a:lnTo>
                  <a:lnTo>
                    <a:pt x="410" y="94"/>
                  </a:lnTo>
                  <a:lnTo>
                    <a:pt x="414" y="137"/>
                  </a:lnTo>
                  <a:lnTo>
                    <a:pt x="414" y="185"/>
                  </a:lnTo>
                  <a:lnTo>
                    <a:pt x="418" y="239"/>
                  </a:lnTo>
                  <a:lnTo>
                    <a:pt x="423" y="304"/>
                  </a:lnTo>
                  <a:lnTo>
                    <a:pt x="427" y="373"/>
                  </a:lnTo>
                  <a:lnTo>
                    <a:pt x="431" y="449"/>
                  </a:lnTo>
                  <a:lnTo>
                    <a:pt x="435" y="529"/>
                  </a:lnTo>
                  <a:lnTo>
                    <a:pt x="435" y="616"/>
                  </a:lnTo>
                  <a:lnTo>
                    <a:pt x="439" y="710"/>
                  </a:lnTo>
                  <a:lnTo>
                    <a:pt x="444" y="808"/>
                  </a:lnTo>
                  <a:lnTo>
                    <a:pt x="448" y="909"/>
                  </a:lnTo>
                  <a:lnTo>
                    <a:pt x="452" y="1015"/>
                  </a:lnTo>
                  <a:lnTo>
                    <a:pt x="456" y="1123"/>
                  </a:lnTo>
                  <a:lnTo>
                    <a:pt x="456" y="1232"/>
                  </a:lnTo>
                  <a:lnTo>
                    <a:pt x="460" y="1352"/>
                  </a:lnTo>
                  <a:lnTo>
                    <a:pt x="464" y="1468"/>
                  </a:lnTo>
                  <a:lnTo>
                    <a:pt x="469" y="1587"/>
                  </a:lnTo>
                </a:path>
              </a:pathLst>
            </a:custGeom>
            <a:noFill/>
            <a:ln w="0">
              <a:solidFill>
                <a:srgbClr val="007F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1" name="Freeform 73"/>
            <p:cNvSpPr>
              <a:spLocks/>
            </p:cNvSpPr>
            <p:nvPr/>
          </p:nvSpPr>
          <p:spPr bwMode="auto">
            <a:xfrm>
              <a:off x="2073" y="1118"/>
              <a:ext cx="490" cy="1953"/>
            </a:xfrm>
            <a:custGeom>
              <a:avLst/>
              <a:gdLst/>
              <a:ahLst/>
              <a:cxnLst>
                <a:cxn ang="0">
                  <a:pos x="4" y="1830"/>
                </a:cxn>
                <a:cxn ang="0">
                  <a:pos x="16" y="1953"/>
                </a:cxn>
                <a:cxn ang="0">
                  <a:pos x="29" y="1953"/>
                </a:cxn>
                <a:cxn ang="0">
                  <a:pos x="42" y="1953"/>
                </a:cxn>
                <a:cxn ang="0">
                  <a:pos x="54" y="1953"/>
                </a:cxn>
                <a:cxn ang="0">
                  <a:pos x="67" y="1953"/>
                </a:cxn>
                <a:cxn ang="0">
                  <a:pos x="79" y="1953"/>
                </a:cxn>
                <a:cxn ang="0">
                  <a:pos x="92" y="1953"/>
                </a:cxn>
                <a:cxn ang="0">
                  <a:pos x="104" y="1953"/>
                </a:cxn>
                <a:cxn ang="0">
                  <a:pos x="117" y="1953"/>
                </a:cxn>
                <a:cxn ang="0">
                  <a:pos x="130" y="1953"/>
                </a:cxn>
                <a:cxn ang="0">
                  <a:pos x="142" y="1953"/>
                </a:cxn>
                <a:cxn ang="0">
                  <a:pos x="155" y="1953"/>
                </a:cxn>
                <a:cxn ang="0">
                  <a:pos x="167" y="1953"/>
                </a:cxn>
                <a:cxn ang="0">
                  <a:pos x="180" y="1953"/>
                </a:cxn>
                <a:cxn ang="0">
                  <a:pos x="192" y="1587"/>
                </a:cxn>
                <a:cxn ang="0">
                  <a:pos x="201" y="1232"/>
                </a:cxn>
                <a:cxn ang="0">
                  <a:pos x="213" y="909"/>
                </a:cxn>
                <a:cxn ang="0">
                  <a:pos x="222" y="616"/>
                </a:cxn>
                <a:cxn ang="0">
                  <a:pos x="234" y="373"/>
                </a:cxn>
                <a:cxn ang="0">
                  <a:pos x="243" y="185"/>
                </a:cxn>
                <a:cxn ang="0">
                  <a:pos x="255" y="61"/>
                </a:cxn>
                <a:cxn ang="0">
                  <a:pos x="264" y="3"/>
                </a:cxn>
                <a:cxn ang="0">
                  <a:pos x="276" y="14"/>
                </a:cxn>
                <a:cxn ang="0">
                  <a:pos x="285" y="94"/>
                </a:cxn>
                <a:cxn ang="0">
                  <a:pos x="293" y="239"/>
                </a:cxn>
                <a:cxn ang="0">
                  <a:pos x="305" y="449"/>
                </a:cxn>
                <a:cxn ang="0">
                  <a:pos x="314" y="710"/>
                </a:cxn>
                <a:cxn ang="0">
                  <a:pos x="326" y="1015"/>
                </a:cxn>
                <a:cxn ang="0">
                  <a:pos x="335" y="1352"/>
                </a:cxn>
                <a:cxn ang="0">
                  <a:pos x="347" y="1710"/>
                </a:cxn>
                <a:cxn ang="0">
                  <a:pos x="356" y="1953"/>
                </a:cxn>
                <a:cxn ang="0">
                  <a:pos x="368" y="1953"/>
                </a:cxn>
                <a:cxn ang="0">
                  <a:pos x="381" y="1953"/>
                </a:cxn>
                <a:cxn ang="0">
                  <a:pos x="393" y="1953"/>
                </a:cxn>
                <a:cxn ang="0">
                  <a:pos x="406" y="1953"/>
                </a:cxn>
                <a:cxn ang="0">
                  <a:pos x="419" y="1953"/>
                </a:cxn>
                <a:cxn ang="0">
                  <a:pos x="431" y="1953"/>
                </a:cxn>
                <a:cxn ang="0">
                  <a:pos x="444" y="1953"/>
                </a:cxn>
                <a:cxn ang="0">
                  <a:pos x="456" y="1953"/>
                </a:cxn>
                <a:cxn ang="0">
                  <a:pos x="469" y="1953"/>
                </a:cxn>
                <a:cxn ang="0">
                  <a:pos x="481" y="1953"/>
                </a:cxn>
              </a:cxnLst>
              <a:rect l="0" t="0" r="r" b="b"/>
              <a:pathLst>
                <a:path w="490" h="1953">
                  <a:moveTo>
                    <a:pt x="0" y="1587"/>
                  </a:moveTo>
                  <a:lnTo>
                    <a:pt x="4" y="1710"/>
                  </a:lnTo>
                  <a:lnTo>
                    <a:pt x="4" y="1830"/>
                  </a:lnTo>
                  <a:lnTo>
                    <a:pt x="8" y="1953"/>
                  </a:lnTo>
                  <a:lnTo>
                    <a:pt x="12" y="1953"/>
                  </a:lnTo>
                  <a:lnTo>
                    <a:pt x="16" y="1953"/>
                  </a:lnTo>
                  <a:lnTo>
                    <a:pt x="21" y="1953"/>
                  </a:lnTo>
                  <a:lnTo>
                    <a:pt x="25" y="1953"/>
                  </a:lnTo>
                  <a:lnTo>
                    <a:pt x="29" y="1953"/>
                  </a:lnTo>
                  <a:lnTo>
                    <a:pt x="33" y="1953"/>
                  </a:lnTo>
                  <a:lnTo>
                    <a:pt x="37" y="1953"/>
                  </a:lnTo>
                  <a:lnTo>
                    <a:pt x="42" y="1953"/>
                  </a:lnTo>
                  <a:lnTo>
                    <a:pt x="46" y="1953"/>
                  </a:lnTo>
                  <a:lnTo>
                    <a:pt x="50" y="1953"/>
                  </a:lnTo>
                  <a:lnTo>
                    <a:pt x="54" y="1953"/>
                  </a:lnTo>
                  <a:lnTo>
                    <a:pt x="58" y="1953"/>
                  </a:lnTo>
                  <a:lnTo>
                    <a:pt x="63" y="1953"/>
                  </a:lnTo>
                  <a:lnTo>
                    <a:pt x="67" y="1953"/>
                  </a:lnTo>
                  <a:lnTo>
                    <a:pt x="71" y="1953"/>
                  </a:lnTo>
                  <a:lnTo>
                    <a:pt x="75" y="1953"/>
                  </a:lnTo>
                  <a:lnTo>
                    <a:pt x="79" y="1953"/>
                  </a:lnTo>
                  <a:lnTo>
                    <a:pt x="83" y="1953"/>
                  </a:lnTo>
                  <a:lnTo>
                    <a:pt x="88" y="1953"/>
                  </a:lnTo>
                  <a:lnTo>
                    <a:pt x="92" y="1953"/>
                  </a:lnTo>
                  <a:lnTo>
                    <a:pt x="96" y="1953"/>
                  </a:lnTo>
                  <a:lnTo>
                    <a:pt x="100" y="1953"/>
                  </a:lnTo>
                  <a:lnTo>
                    <a:pt x="104" y="1953"/>
                  </a:lnTo>
                  <a:lnTo>
                    <a:pt x="109" y="1953"/>
                  </a:lnTo>
                  <a:lnTo>
                    <a:pt x="113" y="1953"/>
                  </a:lnTo>
                  <a:lnTo>
                    <a:pt x="117" y="1953"/>
                  </a:lnTo>
                  <a:lnTo>
                    <a:pt x="121" y="1953"/>
                  </a:lnTo>
                  <a:lnTo>
                    <a:pt x="125" y="1953"/>
                  </a:lnTo>
                  <a:lnTo>
                    <a:pt x="130" y="1953"/>
                  </a:lnTo>
                  <a:lnTo>
                    <a:pt x="134" y="1953"/>
                  </a:lnTo>
                  <a:lnTo>
                    <a:pt x="138" y="1953"/>
                  </a:lnTo>
                  <a:lnTo>
                    <a:pt x="142" y="1953"/>
                  </a:lnTo>
                  <a:lnTo>
                    <a:pt x="146" y="1953"/>
                  </a:lnTo>
                  <a:lnTo>
                    <a:pt x="150" y="1953"/>
                  </a:lnTo>
                  <a:lnTo>
                    <a:pt x="155" y="1953"/>
                  </a:lnTo>
                  <a:lnTo>
                    <a:pt x="159" y="1953"/>
                  </a:lnTo>
                  <a:lnTo>
                    <a:pt x="163" y="1953"/>
                  </a:lnTo>
                  <a:lnTo>
                    <a:pt x="167" y="1953"/>
                  </a:lnTo>
                  <a:lnTo>
                    <a:pt x="171" y="1953"/>
                  </a:lnTo>
                  <a:lnTo>
                    <a:pt x="176" y="1953"/>
                  </a:lnTo>
                  <a:lnTo>
                    <a:pt x="180" y="1953"/>
                  </a:lnTo>
                  <a:lnTo>
                    <a:pt x="184" y="1830"/>
                  </a:lnTo>
                  <a:lnTo>
                    <a:pt x="188" y="1710"/>
                  </a:lnTo>
                  <a:lnTo>
                    <a:pt x="192" y="1587"/>
                  </a:lnTo>
                  <a:lnTo>
                    <a:pt x="197" y="1468"/>
                  </a:lnTo>
                  <a:lnTo>
                    <a:pt x="197" y="1352"/>
                  </a:lnTo>
                  <a:lnTo>
                    <a:pt x="201" y="1232"/>
                  </a:lnTo>
                  <a:lnTo>
                    <a:pt x="205" y="1123"/>
                  </a:lnTo>
                  <a:lnTo>
                    <a:pt x="209" y="1015"/>
                  </a:lnTo>
                  <a:lnTo>
                    <a:pt x="213" y="909"/>
                  </a:lnTo>
                  <a:lnTo>
                    <a:pt x="217" y="808"/>
                  </a:lnTo>
                  <a:lnTo>
                    <a:pt x="217" y="710"/>
                  </a:lnTo>
                  <a:lnTo>
                    <a:pt x="222" y="616"/>
                  </a:lnTo>
                  <a:lnTo>
                    <a:pt x="226" y="529"/>
                  </a:lnTo>
                  <a:lnTo>
                    <a:pt x="230" y="449"/>
                  </a:lnTo>
                  <a:lnTo>
                    <a:pt x="234" y="373"/>
                  </a:lnTo>
                  <a:lnTo>
                    <a:pt x="234" y="304"/>
                  </a:lnTo>
                  <a:lnTo>
                    <a:pt x="238" y="239"/>
                  </a:lnTo>
                  <a:lnTo>
                    <a:pt x="243" y="185"/>
                  </a:lnTo>
                  <a:lnTo>
                    <a:pt x="247" y="137"/>
                  </a:lnTo>
                  <a:lnTo>
                    <a:pt x="251" y="94"/>
                  </a:lnTo>
                  <a:lnTo>
                    <a:pt x="255" y="61"/>
                  </a:lnTo>
                  <a:lnTo>
                    <a:pt x="255" y="32"/>
                  </a:lnTo>
                  <a:lnTo>
                    <a:pt x="259" y="14"/>
                  </a:lnTo>
                  <a:lnTo>
                    <a:pt x="264" y="3"/>
                  </a:lnTo>
                  <a:lnTo>
                    <a:pt x="268" y="0"/>
                  </a:lnTo>
                  <a:lnTo>
                    <a:pt x="272" y="3"/>
                  </a:lnTo>
                  <a:lnTo>
                    <a:pt x="276" y="14"/>
                  </a:lnTo>
                  <a:lnTo>
                    <a:pt x="276" y="32"/>
                  </a:lnTo>
                  <a:lnTo>
                    <a:pt x="280" y="61"/>
                  </a:lnTo>
                  <a:lnTo>
                    <a:pt x="285" y="94"/>
                  </a:lnTo>
                  <a:lnTo>
                    <a:pt x="289" y="137"/>
                  </a:lnTo>
                  <a:lnTo>
                    <a:pt x="293" y="185"/>
                  </a:lnTo>
                  <a:lnTo>
                    <a:pt x="293" y="239"/>
                  </a:lnTo>
                  <a:lnTo>
                    <a:pt x="297" y="304"/>
                  </a:lnTo>
                  <a:lnTo>
                    <a:pt x="301" y="373"/>
                  </a:lnTo>
                  <a:lnTo>
                    <a:pt x="305" y="449"/>
                  </a:lnTo>
                  <a:lnTo>
                    <a:pt x="310" y="529"/>
                  </a:lnTo>
                  <a:lnTo>
                    <a:pt x="314" y="616"/>
                  </a:lnTo>
                  <a:lnTo>
                    <a:pt x="314" y="710"/>
                  </a:lnTo>
                  <a:lnTo>
                    <a:pt x="318" y="808"/>
                  </a:lnTo>
                  <a:lnTo>
                    <a:pt x="322" y="909"/>
                  </a:lnTo>
                  <a:lnTo>
                    <a:pt x="326" y="1015"/>
                  </a:lnTo>
                  <a:lnTo>
                    <a:pt x="331" y="1123"/>
                  </a:lnTo>
                  <a:lnTo>
                    <a:pt x="331" y="1232"/>
                  </a:lnTo>
                  <a:lnTo>
                    <a:pt x="335" y="1352"/>
                  </a:lnTo>
                  <a:lnTo>
                    <a:pt x="339" y="1468"/>
                  </a:lnTo>
                  <a:lnTo>
                    <a:pt x="343" y="1587"/>
                  </a:lnTo>
                  <a:lnTo>
                    <a:pt x="347" y="1710"/>
                  </a:lnTo>
                  <a:lnTo>
                    <a:pt x="352" y="1830"/>
                  </a:lnTo>
                  <a:lnTo>
                    <a:pt x="352" y="1953"/>
                  </a:lnTo>
                  <a:lnTo>
                    <a:pt x="356" y="1953"/>
                  </a:lnTo>
                  <a:lnTo>
                    <a:pt x="360" y="1953"/>
                  </a:lnTo>
                  <a:lnTo>
                    <a:pt x="364" y="1953"/>
                  </a:lnTo>
                  <a:lnTo>
                    <a:pt x="368" y="1953"/>
                  </a:lnTo>
                  <a:lnTo>
                    <a:pt x="372" y="1953"/>
                  </a:lnTo>
                  <a:lnTo>
                    <a:pt x="377" y="1953"/>
                  </a:lnTo>
                  <a:lnTo>
                    <a:pt x="381" y="1953"/>
                  </a:lnTo>
                  <a:lnTo>
                    <a:pt x="385" y="1953"/>
                  </a:lnTo>
                  <a:lnTo>
                    <a:pt x="389" y="1953"/>
                  </a:lnTo>
                  <a:lnTo>
                    <a:pt x="393" y="1953"/>
                  </a:lnTo>
                  <a:lnTo>
                    <a:pt x="398" y="1953"/>
                  </a:lnTo>
                  <a:lnTo>
                    <a:pt x="402" y="1953"/>
                  </a:lnTo>
                  <a:lnTo>
                    <a:pt x="406" y="1953"/>
                  </a:lnTo>
                  <a:lnTo>
                    <a:pt x="410" y="1953"/>
                  </a:lnTo>
                  <a:lnTo>
                    <a:pt x="414" y="1953"/>
                  </a:lnTo>
                  <a:lnTo>
                    <a:pt x="419" y="1953"/>
                  </a:lnTo>
                  <a:lnTo>
                    <a:pt x="423" y="1953"/>
                  </a:lnTo>
                  <a:lnTo>
                    <a:pt x="427" y="1953"/>
                  </a:lnTo>
                  <a:lnTo>
                    <a:pt x="431" y="1953"/>
                  </a:lnTo>
                  <a:lnTo>
                    <a:pt x="435" y="1953"/>
                  </a:lnTo>
                  <a:lnTo>
                    <a:pt x="439" y="1953"/>
                  </a:lnTo>
                  <a:lnTo>
                    <a:pt x="444" y="1953"/>
                  </a:lnTo>
                  <a:lnTo>
                    <a:pt x="448" y="1953"/>
                  </a:lnTo>
                  <a:lnTo>
                    <a:pt x="452" y="1953"/>
                  </a:lnTo>
                  <a:lnTo>
                    <a:pt x="456" y="1953"/>
                  </a:lnTo>
                  <a:lnTo>
                    <a:pt x="460" y="1953"/>
                  </a:lnTo>
                  <a:lnTo>
                    <a:pt x="465" y="1953"/>
                  </a:lnTo>
                  <a:lnTo>
                    <a:pt x="469" y="1953"/>
                  </a:lnTo>
                  <a:lnTo>
                    <a:pt x="473" y="1953"/>
                  </a:lnTo>
                  <a:lnTo>
                    <a:pt x="477" y="1953"/>
                  </a:lnTo>
                  <a:lnTo>
                    <a:pt x="481" y="1953"/>
                  </a:lnTo>
                  <a:lnTo>
                    <a:pt x="486" y="1953"/>
                  </a:lnTo>
                  <a:lnTo>
                    <a:pt x="490" y="1953"/>
                  </a:lnTo>
                </a:path>
              </a:pathLst>
            </a:custGeom>
            <a:noFill/>
            <a:ln w="0">
              <a:solidFill>
                <a:srgbClr val="007F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2" name="Freeform 74"/>
            <p:cNvSpPr>
              <a:spLocks/>
            </p:cNvSpPr>
            <p:nvPr/>
          </p:nvSpPr>
          <p:spPr bwMode="auto">
            <a:xfrm>
              <a:off x="2563" y="1118"/>
              <a:ext cx="473" cy="1953"/>
            </a:xfrm>
            <a:custGeom>
              <a:avLst/>
              <a:gdLst/>
              <a:ahLst/>
              <a:cxnLst>
                <a:cxn ang="0">
                  <a:pos x="8" y="1953"/>
                </a:cxn>
                <a:cxn ang="0">
                  <a:pos x="21" y="1953"/>
                </a:cxn>
                <a:cxn ang="0">
                  <a:pos x="33" y="1953"/>
                </a:cxn>
                <a:cxn ang="0">
                  <a:pos x="42" y="1710"/>
                </a:cxn>
                <a:cxn ang="0">
                  <a:pos x="54" y="1352"/>
                </a:cxn>
                <a:cxn ang="0">
                  <a:pos x="63" y="1015"/>
                </a:cxn>
                <a:cxn ang="0">
                  <a:pos x="75" y="710"/>
                </a:cxn>
                <a:cxn ang="0">
                  <a:pos x="84" y="449"/>
                </a:cxn>
                <a:cxn ang="0">
                  <a:pos x="92" y="239"/>
                </a:cxn>
                <a:cxn ang="0">
                  <a:pos x="104" y="94"/>
                </a:cxn>
                <a:cxn ang="0">
                  <a:pos x="113" y="14"/>
                </a:cxn>
                <a:cxn ang="0">
                  <a:pos x="125" y="3"/>
                </a:cxn>
                <a:cxn ang="0">
                  <a:pos x="134" y="61"/>
                </a:cxn>
                <a:cxn ang="0">
                  <a:pos x="146" y="185"/>
                </a:cxn>
                <a:cxn ang="0">
                  <a:pos x="155" y="373"/>
                </a:cxn>
                <a:cxn ang="0">
                  <a:pos x="167" y="616"/>
                </a:cxn>
                <a:cxn ang="0">
                  <a:pos x="176" y="909"/>
                </a:cxn>
                <a:cxn ang="0">
                  <a:pos x="188" y="1232"/>
                </a:cxn>
                <a:cxn ang="0">
                  <a:pos x="197" y="1587"/>
                </a:cxn>
                <a:cxn ang="0">
                  <a:pos x="209" y="1953"/>
                </a:cxn>
                <a:cxn ang="0">
                  <a:pos x="222" y="1953"/>
                </a:cxn>
                <a:cxn ang="0">
                  <a:pos x="234" y="1953"/>
                </a:cxn>
                <a:cxn ang="0">
                  <a:pos x="247" y="1953"/>
                </a:cxn>
                <a:cxn ang="0">
                  <a:pos x="259" y="1953"/>
                </a:cxn>
                <a:cxn ang="0">
                  <a:pos x="272" y="1953"/>
                </a:cxn>
                <a:cxn ang="0">
                  <a:pos x="285" y="1953"/>
                </a:cxn>
                <a:cxn ang="0">
                  <a:pos x="297" y="1953"/>
                </a:cxn>
                <a:cxn ang="0">
                  <a:pos x="310" y="1953"/>
                </a:cxn>
                <a:cxn ang="0">
                  <a:pos x="322" y="1953"/>
                </a:cxn>
                <a:cxn ang="0">
                  <a:pos x="335" y="1953"/>
                </a:cxn>
                <a:cxn ang="0">
                  <a:pos x="347" y="1953"/>
                </a:cxn>
                <a:cxn ang="0">
                  <a:pos x="360" y="1953"/>
                </a:cxn>
                <a:cxn ang="0">
                  <a:pos x="373" y="1953"/>
                </a:cxn>
                <a:cxn ang="0">
                  <a:pos x="385" y="1830"/>
                </a:cxn>
                <a:cxn ang="0">
                  <a:pos x="389" y="1468"/>
                </a:cxn>
                <a:cxn ang="0">
                  <a:pos x="402" y="1123"/>
                </a:cxn>
                <a:cxn ang="0">
                  <a:pos x="414" y="808"/>
                </a:cxn>
                <a:cxn ang="0">
                  <a:pos x="423" y="529"/>
                </a:cxn>
                <a:cxn ang="0">
                  <a:pos x="435" y="304"/>
                </a:cxn>
                <a:cxn ang="0">
                  <a:pos x="444" y="137"/>
                </a:cxn>
                <a:cxn ang="0">
                  <a:pos x="452" y="32"/>
                </a:cxn>
                <a:cxn ang="0">
                  <a:pos x="465" y="0"/>
                </a:cxn>
              </a:cxnLst>
              <a:rect l="0" t="0" r="r" b="b"/>
              <a:pathLst>
                <a:path w="473" h="1953">
                  <a:moveTo>
                    <a:pt x="0" y="1953"/>
                  </a:moveTo>
                  <a:lnTo>
                    <a:pt x="4" y="1953"/>
                  </a:lnTo>
                  <a:lnTo>
                    <a:pt x="8" y="1953"/>
                  </a:lnTo>
                  <a:lnTo>
                    <a:pt x="12" y="1953"/>
                  </a:lnTo>
                  <a:lnTo>
                    <a:pt x="17" y="1953"/>
                  </a:lnTo>
                  <a:lnTo>
                    <a:pt x="21" y="1953"/>
                  </a:lnTo>
                  <a:lnTo>
                    <a:pt x="25" y="1953"/>
                  </a:lnTo>
                  <a:lnTo>
                    <a:pt x="29" y="1953"/>
                  </a:lnTo>
                  <a:lnTo>
                    <a:pt x="33" y="1953"/>
                  </a:lnTo>
                  <a:lnTo>
                    <a:pt x="37" y="1953"/>
                  </a:lnTo>
                  <a:lnTo>
                    <a:pt x="37" y="1830"/>
                  </a:lnTo>
                  <a:lnTo>
                    <a:pt x="42" y="1710"/>
                  </a:lnTo>
                  <a:lnTo>
                    <a:pt x="46" y="1587"/>
                  </a:lnTo>
                  <a:lnTo>
                    <a:pt x="50" y="1468"/>
                  </a:lnTo>
                  <a:lnTo>
                    <a:pt x="54" y="1352"/>
                  </a:lnTo>
                  <a:lnTo>
                    <a:pt x="54" y="1232"/>
                  </a:lnTo>
                  <a:lnTo>
                    <a:pt x="58" y="1123"/>
                  </a:lnTo>
                  <a:lnTo>
                    <a:pt x="63" y="1015"/>
                  </a:lnTo>
                  <a:lnTo>
                    <a:pt x="67" y="909"/>
                  </a:lnTo>
                  <a:lnTo>
                    <a:pt x="71" y="808"/>
                  </a:lnTo>
                  <a:lnTo>
                    <a:pt x="75" y="710"/>
                  </a:lnTo>
                  <a:lnTo>
                    <a:pt x="75" y="616"/>
                  </a:lnTo>
                  <a:lnTo>
                    <a:pt x="79" y="529"/>
                  </a:lnTo>
                  <a:lnTo>
                    <a:pt x="84" y="449"/>
                  </a:lnTo>
                  <a:lnTo>
                    <a:pt x="88" y="373"/>
                  </a:lnTo>
                  <a:lnTo>
                    <a:pt x="92" y="304"/>
                  </a:lnTo>
                  <a:lnTo>
                    <a:pt x="92" y="239"/>
                  </a:lnTo>
                  <a:lnTo>
                    <a:pt x="96" y="185"/>
                  </a:lnTo>
                  <a:lnTo>
                    <a:pt x="100" y="137"/>
                  </a:lnTo>
                  <a:lnTo>
                    <a:pt x="104" y="94"/>
                  </a:lnTo>
                  <a:lnTo>
                    <a:pt x="109" y="61"/>
                  </a:lnTo>
                  <a:lnTo>
                    <a:pt x="113" y="32"/>
                  </a:lnTo>
                  <a:lnTo>
                    <a:pt x="113" y="14"/>
                  </a:lnTo>
                  <a:lnTo>
                    <a:pt x="117" y="3"/>
                  </a:lnTo>
                  <a:lnTo>
                    <a:pt x="121" y="0"/>
                  </a:lnTo>
                  <a:lnTo>
                    <a:pt x="125" y="3"/>
                  </a:lnTo>
                  <a:lnTo>
                    <a:pt x="130" y="14"/>
                  </a:lnTo>
                  <a:lnTo>
                    <a:pt x="134" y="32"/>
                  </a:lnTo>
                  <a:lnTo>
                    <a:pt x="134" y="61"/>
                  </a:lnTo>
                  <a:lnTo>
                    <a:pt x="138" y="94"/>
                  </a:lnTo>
                  <a:lnTo>
                    <a:pt x="142" y="137"/>
                  </a:lnTo>
                  <a:lnTo>
                    <a:pt x="146" y="185"/>
                  </a:lnTo>
                  <a:lnTo>
                    <a:pt x="151" y="239"/>
                  </a:lnTo>
                  <a:lnTo>
                    <a:pt x="151" y="304"/>
                  </a:lnTo>
                  <a:lnTo>
                    <a:pt x="155" y="373"/>
                  </a:lnTo>
                  <a:lnTo>
                    <a:pt x="159" y="449"/>
                  </a:lnTo>
                  <a:lnTo>
                    <a:pt x="163" y="529"/>
                  </a:lnTo>
                  <a:lnTo>
                    <a:pt x="167" y="616"/>
                  </a:lnTo>
                  <a:lnTo>
                    <a:pt x="171" y="710"/>
                  </a:lnTo>
                  <a:lnTo>
                    <a:pt x="171" y="808"/>
                  </a:lnTo>
                  <a:lnTo>
                    <a:pt x="176" y="909"/>
                  </a:lnTo>
                  <a:lnTo>
                    <a:pt x="180" y="1015"/>
                  </a:lnTo>
                  <a:lnTo>
                    <a:pt x="184" y="1123"/>
                  </a:lnTo>
                  <a:lnTo>
                    <a:pt x="188" y="1232"/>
                  </a:lnTo>
                  <a:lnTo>
                    <a:pt x="188" y="1352"/>
                  </a:lnTo>
                  <a:lnTo>
                    <a:pt x="192" y="1468"/>
                  </a:lnTo>
                  <a:lnTo>
                    <a:pt x="197" y="1587"/>
                  </a:lnTo>
                  <a:lnTo>
                    <a:pt x="201" y="1710"/>
                  </a:lnTo>
                  <a:lnTo>
                    <a:pt x="205" y="1830"/>
                  </a:lnTo>
                  <a:lnTo>
                    <a:pt x="209" y="1953"/>
                  </a:lnTo>
                  <a:lnTo>
                    <a:pt x="213" y="1953"/>
                  </a:lnTo>
                  <a:lnTo>
                    <a:pt x="218" y="1953"/>
                  </a:lnTo>
                  <a:lnTo>
                    <a:pt x="222" y="1953"/>
                  </a:lnTo>
                  <a:lnTo>
                    <a:pt x="226" y="1953"/>
                  </a:lnTo>
                  <a:lnTo>
                    <a:pt x="230" y="1953"/>
                  </a:lnTo>
                  <a:lnTo>
                    <a:pt x="234" y="1953"/>
                  </a:lnTo>
                  <a:lnTo>
                    <a:pt x="238" y="1953"/>
                  </a:lnTo>
                  <a:lnTo>
                    <a:pt x="243" y="1953"/>
                  </a:lnTo>
                  <a:lnTo>
                    <a:pt x="247" y="1953"/>
                  </a:lnTo>
                  <a:lnTo>
                    <a:pt x="251" y="1953"/>
                  </a:lnTo>
                  <a:lnTo>
                    <a:pt x="255" y="1953"/>
                  </a:lnTo>
                  <a:lnTo>
                    <a:pt x="259" y="1953"/>
                  </a:lnTo>
                  <a:lnTo>
                    <a:pt x="264" y="1953"/>
                  </a:lnTo>
                  <a:lnTo>
                    <a:pt x="268" y="1953"/>
                  </a:lnTo>
                  <a:lnTo>
                    <a:pt x="272" y="1953"/>
                  </a:lnTo>
                  <a:lnTo>
                    <a:pt x="276" y="1953"/>
                  </a:lnTo>
                  <a:lnTo>
                    <a:pt x="280" y="1953"/>
                  </a:lnTo>
                  <a:lnTo>
                    <a:pt x="285" y="1953"/>
                  </a:lnTo>
                  <a:lnTo>
                    <a:pt x="289" y="1953"/>
                  </a:lnTo>
                  <a:lnTo>
                    <a:pt x="293" y="1953"/>
                  </a:lnTo>
                  <a:lnTo>
                    <a:pt x="297" y="1953"/>
                  </a:lnTo>
                  <a:lnTo>
                    <a:pt x="301" y="1953"/>
                  </a:lnTo>
                  <a:lnTo>
                    <a:pt x="306" y="1953"/>
                  </a:lnTo>
                  <a:lnTo>
                    <a:pt x="310" y="1953"/>
                  </a:lnTo>
                  <a:lnTo>
                    <a:pt x="314" y="1953"/>
                  </a:lnTo>
                  <a:lnTo>
                    <a:pt x="318" y="1953"/>
                  </a:lnTo>
                  <a:lnTo>
                    <a:pt x="322" y="1953"/>
                  </a:lnTo>
                  <a:lnTo>
                    <a:pt x="326" y="1953"/>
                  </a:lnTo>
                  <a:lnTo>
                    <a:pt x="331" y="1953"/>
                  </a:lnTo>
                  <a:lnTo>
                    <a:pt x="335" y="1953"/>
                  </a:lnTo>
                  <a:lnTo>
                    <a:pt x="339" y="1953"/>
                  </a:lnTo>
                  <a:lnTo>
                    <a:pt x="343" y="1953"/>
                  </a:lnTo>
                  <a:lnTo>
                    <a:pt x="347" y="1953"/>
                  </a:lnTo>
                  <a:lnTo>
                    <a:pt x="352" y="1953"/>
                  </a:lnTo>
                  <a:lnTo>
                    <a:pt x="356" y="1953"/>
                  </a:lnTo>
                  <a:lnTo>
                    <a:pt x="360" y="1953"/>
                  </a:lnTo>
                  <a:lnTo>
                    <a:pt x="364" y="1953"/>
                  </a:lnTo>
                  <a:lnTo>
                    <a:pt x="368" y="1953"/>
                  </a:lnTo>
                  <a:lnTo>
                    <a:pt x="373" y="1953"/>
                  </a:lnTo>
                  <a:lnTo>
                    <a:pt x="377" y="1953"/>
                  </a:lnTo>
                  <a:lnTo>
                    <a:pt x="381" y="1953"/>
                  </a:lnTo>
                  <a:lnTo>
                    <a:pt x="385" y="1830"/>
                  </a:lnTo>
                  <a:lnTo>
                    <a:pt x="385" y="1710"/>
                  </a:lnTo>
                  <a:lnTo>
                    <a:pt x="389" y="1587"/>
                  </a:lnTo>
                  <a:lnTo>
                    <a:pt x="389" y="1468"/>
                  </a:lnTo>
                  <a:lnTo>
                    <a:pt x="393" y="1352"/>
                  </a:lnTo>
                  <a:lnTo>
                    <a:pt x="402" y="1232"/>
                  </a:lnTo>
                  <a:lnTo>
                    <a:pt x="402" y="1123"/>
                  </a:lnTo>
                  <a:lnTo>
                    <a:pt x="406" y="1015"/>
                  </a:lnTo>
                  <a:lnTo>
                    <a:pt x="410" y="909"/>
                  </a:lnTo>
                  <a:lnTo>
                    <a:pt x="414" y="808"/>
                  </a:lnTo>
                  <a:lnTo>
                    <a:pt x="419" y="710"/>
                  </a:lnTo>
                  <a:lnTo>
                    <a:pt x="423" y="616"/>
                  </a:lnTo>
                  <a:lnTo>
                    <a:pt x="423" y="529"/>
                  </a:lnTo>
                  <a:lnTo>
                    <a:pt x="427" y="449"/>
                  </a:lnTo>
                  <a:lnTo>
                    <a:pt x="431" y="373"/>
                  </a:lnTo>
                  <a:lnTo>
                    <a:pt x="435" y="304"/>
                  </a:lnTo>
                  <a:lnTo>
                    <a:pt x="440" y="239"/>
                  </a:lnTo>
                  <a:lnTo>
                    <a:pt x="440" y="185"/>
                  </a:lnTo>
                  <a:lnTo>
                    <a:pt x="444" y="137"/>
                  </a:lnTo>
                  <a:lnTo>
                    <a:pt x="448" y="94"/>
                  </a:lnTo>
                  <a:lnTo>
                    <a:pt x="448" y="61"/>
                  </a:lnTo>
                  <a:lnTo>
                    <a:pt x="452" y="32"/>
                  </a:lnTo>
                  <a:lnTo>
                    <a:pt x="460" y="14"/>
                  </a:lnTo>
                  <a:lnTo>
                    <a:pt x="460" y="3"/>
                  </a:lnTo>
                  <a:lnTo>
                    <a:pt x="465" y="0"/>
                  </a:lnTo>
                  <a:lnTo>
                    <a:pt x="469" y="3"/>
                  </a:lnTo>
                  <a:lnTo>
                    <a:pt x="473" y="14"/>
                  </a:lnTo>
                </a:path>
              </a:pathLst>
            </a:custGeom>
            <a:noFill/>
            <a:ln w="0">
              <a:solidFill>
                <a:srgbClr val="007F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3" name="Freeform 75"/>
            <p:cNvSpPr>
              <a:spLocks/>
            </p:cNvSpPr>
            <p:nvPr/>
          </p:nvSpPr>
          <p:spPr bwMode="auto">
            <a:xfrm>
              <a:off x="3036" y="1118"/>
              <a:ext cx="503" cy="1953"/>
            </a:xfrm>
            <a:custGeom>
              <a:avLst/>
              <a:gdLst/>
              <a:ahLst/>
              <a:cxnLst>
                <a:cxn ang="0">
                  <a:pos x="4" y="61"/>
                </a:cxn>
                <a:cxn ang="0">
                  <a:pos x="17" y="185"/>
                </a:cxn>
                <a:cxn ang="0">
                  <a:pos x="25" y="373"/>
                </a:cxn>
                <a:cxn ang="0">
                  <a:pos x="34" y="616"/>
                </a:cxn>
                <a:cxn ang="0">
                  <a:pos x="46" y="909"/>
                </a:cxn>
                <a:cxn ang="0">
                  <a:pos x="59" y="1232"/>
                </a:cxn>
                <a:cxn ang="0">
                  <a:pos x="71" y="1710"/>
                </a:cxn>
                <a:cxn ang="0">
                  <a:pos x="84" y="1953"/>
                </a:cxn>
                <a:cxn ang="0">
                  <a:pos x="101" y="1953"/>
                </a:cxn>
                <a:cxn ang="0">
                  <a:pos x="113" y="1953"/>
                </a:cxn>
                <a:cxn ang="0">
                  <a:pos x="126" y="1953"/>
                </a:cxn>
                <a:cxn ang="0">
                  <a:pos x="138" y="1953"/>
                </a:cxn>
                <a:cxn ang="0">
                  <a:pos x="151" y="1953"/>
                </a:cxn>
                <a:cxn ang="0">
                  <a:pos x="168" y="1953"/>
                </a:cxn>
                <a:cxn ang="0">
                  <a:pos x="180" y="1953"/>
                </a:cxn>
                <a:cxn ang="0">
                  <a:pos x="193" y="1953"/>
                </a:cxn>
                <a:cxn ang="0">
                  <a:pos x="205" y="1953"/>
                </a:cxn>
                <a:cxn ang="0">
                  <a:pos x="222" y="1953"/>
                </a:cxn>
                <a:cxn ang="0">
                  <a:pos x="235" y="1953"/>
                </a:cxn>
                <a:cxn ang="0">
                  <a:pos x="247" y="1953"/>
                </a:cxn>
                <a:cxn ang="0">
                  <a:pos x="256" y="1710"/>
                </a:cxn>
                <a:cxn ang="0">
                  <a:pos x="264" y="1352"/>
                </a:cxn>
                <a:cxn ang="0">
                  <a:pos x="277" y="1015"/>
                </a:cxn>
                <a:cxn ang="0">
                  <a:pos x="289" y="710"/>
                </a:cxn>
                <a:cxn ang="0">
                  <a:pos x="297" y="449"/>
                </a:cxn>
                <a:cxn ang="0">
                  <a:pos x="310" y="239"/>
                </a:cxn>
                <a:cxn ang="0">
                  <a:pos x="318" y="94"/>
                </a:cxn>
                <a:cxn ang="0">
                  <a:pos x="331" y="14"/>
                </a:cxn>
                <a:cxn ang="0">
                  <a:pos x="339" y="3"/>
                </a:cxn>
                <a:cxn ang="0">
                  <a:pos x="348" y="61"/>
                </a:cxn>
                <a:cxn ang="0">
                  <a:pos x="360" y="185"/>
                </a:cxn>
                <a:cxn ang="0">
                  <a:pos x="373" y="373"/>
                </a:cxn>
                <a:cxn ang="0">
                  <a:pos x="377" y="616"/>
                </a:cxn>
                <a:cxn ang="0">
                  <a:pos x="394" y="909"/>
                </a:cxn>
                <a:cxn ang="0">
                  <a:pos x="402" y="1232"/>
                </a:cxn>
                <a:cxn ang="0">
                  <a:pos x="411" y="1587"/>
                </a:cxn>
                <a:cxn ang="0">
                  <a:pos x="423" y="1953"/>
                </a:cxn>
                <a:cxn ang="0">
                  <a:pos x="436" y="1953"/>
                </a:cxn>
                <a:cxn ang="0">
                  <a:pos x="452" y="1953"/>
                </a:cxn>
                <a:cxn ang="0">
                  <a:pos x="465" y="1953"/>
                </a:cxn>
                <a:cxn ang="0">
                  <a:pos x="478" y="1953"/>
                </a:cxn>
                <a:cxn ang="0">
                  <a:pos x="490" y="1953"/>
                </a:cxn>
              </a:cxnLst>
              <a:rect l="0" t="0" r="r" b="b"/>
              <a:pathLst>
                <a:path w="503" h="1953">
                  <a:moveTo>
                    <a:pt x="0" y="14"/>
                  </a:moveTo>
                  <a:lnTo>
                    <a:pt x="4" y="32"/>
                  </a:lnTo>
                  <a:lnTo>
                    <a:pt x="4" y="61"/>
                  </a:lnTo>
                  <a:lnTo>
                    <a:pt x="8" y="94"/>
                  </a:lnTo>
                  <a:lnTo>
                    <a:pt x="13" y="137"/>
                  </a:lnTo>
                  <a:lnTo>
                    <a:pt x="17" y="185"/>
                  </a:lnTo>
                  <a:lnTo>
                    <a:pt x="21" y="239"/>
                  </a:lnTo>
                  <a:lnTo>
                    <a:pt x="25" y="304"/>
                  </a:lnTo>
                  <a:lnTo>
                    <a:pt x="25" y="373"/>
                  </a:lnTo>
                  <a:lnTo>
                    <a:pt x="29" y="449"/>
                  </a:lnTo>
                  <a:lnTo>
                    <a:pt x="34" y="529"/>
                  </a:lnTo>
                  <a:lnTo>
                    <a:pt x="34" y="616"/>
                  </a:lnTo>
                  <a:lnTo>
                    <a:pt x="42" y="710"/>
                  </a:lnTo>
                  <a:lnTo>
                    <a:pt x="46" y="808"/>
                  </a:lnTo>
                  <a:lnTo>
                    <a:pt x="46" y="909"/>
                  </a:lnTo>
                  <a:lnTo>
                    <a:pt x="50" y="1015"/>
                  </a:lnTo>
                  <a:lnTo>
                    <a:pt x="55" y="1123"/>
                  </a:lnTo>
                  <a:lnTo>
                    <a:pt x="59" y="1232"/>
                  </a:lnTo>
                  <a:lnTo>
                    <a:pt x="63" y="1352"/>
                  </a:lnTo>
                  <a:lnTo>
                    <a:pt x="63" y="1587"/>
                  </a:lnTo>
                  <a:lnTo>
                    <a:pt x="71" y="1710"/>
                  </a:lnTo>
                  <a:lnTo>
                    <a:pt x="75" y="1830"/>
                  </a:lnTo>
                  <a:lnTo>
                    <a:pt x="80" y="1953"/>
                  </a:lnTo>
                  <a:lnTo>
                    <a:pt x="84" y="1953"/>
                  </a:lnTo>
                  <a:lnTo>
                    <a:pt x="88" y="1953"/>
                  </a:lnTo>
                  <a:lnTo>
                    <a:pt x="92" y="1953"/>
                  </a:lnTo>
                  <a:lnTo>
                    <a:pt x="101" y="1953"/>
                  </a:lnTo>
                  <a:lnTo>
                    <a:pt x="105" y="1953"/>
                  </a:lnTo>
                  <a:lnTo>
                    <a:pt x="109" y="1953"/>
                  </a:lnTo>
                  <a:lnTo>
                    <a:pt x="113" y="1953"/>
                  </a:lnTo>
                  <a:lnTo>
                    <a:pt x="117" y="1953"/>
                  </a:lnTo>
                  <a:lnTo>
                    <a:pt x="122" y="1953"/>
                  </a:lnTo>
                  <a:lnTo>
                    <a:pt x="126" y="1953"/>
                  </a:lnTo>
                  <a:lnTo>
                    <a:pt x="130" y="1953"/>
                  </a:lnTo>
                  <a:lnTo>
                    <a:pt x="134" y="1953"/>
                  </a:lnTo>
                  <a:lnTo>
                    <a:pt x="138" y="1953"/>
                  </a:lnTo>
                  <a:lnTo>
                    <a:pt x="142" y="1953"/>
                  </a:lnTo>
                  <a:lnTo>
                    <a:pt x="147" y="1953"/>
                  </a:lnTo>
                  <a:lnTo>
                    <a:pt x="151" y="1953"/>
                  </a:lnTo>
                  <a:lnTo>
                    <a:pt x="159" y="1953"/>
                  </a:lnTo>
                  <a:lnTo>
                    <a:pt x="163" y="1953"/>
                  </a:lnTo>
                  <a:lnTo>
                    <a:pt x="168" y="1953"/>
                  </a:lnTo>
                  <a:lnTo>
                    <a:pt x="172" y="1953"/>
                  </a:lnTo>
                  <a:lnTo>
                    <a:pt x="176" y="1953"/>
                  </a:lnTo>
                  <a:lnTo>
                    <a:pt x="180" y="1953"/>
                  </a:lnTo>
                  <a:lnTo>
                    <a:pt x="184" y="1953"/>
                  </a:lnTo>
                  <a:lnTo>
                    <a:pt x="189" y="1953"/>
                  </a:lnTo>
                  <a:lnTo>
                    <a:pt x="193" y="1953"/>
                  </a:lnTo>
                  <a:lnTo>
                    <a:pt x="197" y="1953"/>
                  </a:lnTo>
                  <a:lnTo>
                    <a:pt x="201" y="1953"/>
                  </a:lnTo>
                  <a:lnTo>
                    <a:pt x="205" y="1953"/>
                  </a:lnTo>
                  <a:lnTo>
                    <a:pt x="214" y="1953"/>
                  </a:lnTo>
                  <a:lnTo>
                    <a:pt x="218" y="1953"/>
                  </a:lnTo>
                  <a:lnTo>
                    <a:pt x="222" y="1953"/>
                  </a:lnTo>
                  <a:lnTo>
                    <a:pt x="226" y="1953"/>
                  </a:lnTo>
                  <a:lnTo>
                    <a:pt x="230" y="1953"/>
                  </a:lnTo>
                  <a:lnTo>
                    <a:pt x="235" y="1953"/>
                  </a:lnTo>
                  <a:lnTo>
                    <a:pt x="239" y="1953"/>
                  </a:lnTo>
                  <a:lnTo>
                    <a:pt x="243" y="1953"/>
                  </a:lnTo>
                  <a:lnTo>
                    <a:pt x="247" y="1953"/>
                  </a:lnTo>
                  <a:lnTo>
                    <a:pt x="251" y="1953"/>
                  </a:lnTo>
                  <a:lnTo>
                    <a:pt x="256" y="1830"/>
                  </a:lnTo>
                  <a:lnTo>
                    <a:pt x="256" y="1710"/>
                  </a:lnTo>
                  <a:lnTo>
                    <a:pt x="260" y="1587"/>
                  </a:lnTo>
                  <a:lnTo>
                    <a:pt x="260" y="1468"/>
                  </a:lnTo>
                  <a:lnTo>
                    <a:pt x="264" y="1352"/>
                  </a:lnTo>
                  <a:lnTo>
                    <a:pt x="272" y="1232"/>
                  </a:lnTo>
                  <a:lnTo>
                    <a:pt x="277" y="1123"/>
                  </a:lnTo>
                  <a:lnTo>
                    <a:pt x="277" y="1015"/>
                  </a:lnTo>
                  <a:lnTo>
                    <a:pt x="281" y="909"/>
                  </a:lnTo>
                  <a:lnTo>
                    <a:pt x="285" y="808"/>
                  </a:lnTo>
                  <a:lnTo>
                    <a:pt x="289" y="710"/>
                  </a:lnTo>
                  <a:lnTo>
                    <a:pt x="293" y="616"/>
                  </a:lnTo>
                  <a:lnTo>
                    <a:pt x="293" y="529"/>
                  </a:lnTo>
                  <a:lnTo>
                    <a:pt x="297" y="449"/>
                  </a:lnTo>
                  <a:lnTo>
                    <a:pt x="302" y="373"/>
                  </a:lnTo>
                  <a:lnTo>
                    <a:pt x="306" y="304"/>
                  </a:lnTo>
                  <a:lnTo>
                    <a:pt x="310" y="239"/>
                  </a:lnTo>
                  <a:lnTo>
                    <a:pt x="314" y="185"/>
                  </a:lnTo>
                  <a:lnTo>
                    <a:pt x="314" y="137"/>
                  </a:lnTo>
                  <a:lnTo>
                    <a:pt x="318" y="94"/>
                  </a:lnTo>
                  <a:lnTo>
                    <a:pt x="318" y="61"/>
                  </a:lnTo>
                  <a:lnTo>
                    <a:pt x="323" y="32"/>
                  </a:lnTo>
                  <a:lnTo>
                    <a:pt x="331" y="14"/>
                  </a:lnTo>
                  <a:lnTo>
                    <a:pt x="335" y="3"/>
                  </a:lnTo>
                  <a:lnTo>
                    <a:pt x="335" y="0"/>
                  </a:lnTo>
                  <a:lnTo>
                    <a:pt x="339" y="3"/>
                  </a:lnTo>
                  <a:lnTo>
                    <a:pt x="344" y="14"/>
                  </a:lnTo>
                  <a:lnTo>
                    <a:pt x="348" y="32"/>
                  </a:lnTo>
                  <a:lnTo>
                    <a:pt x="348" y="61"/>
                  </a:lnTo>
                  <a:lnTo>
                    <a:pt x="352" y="94"/>
                  </a:lnTo>
                  <a:lnTo>
                    <a:pt x="356" y="137"/>
                  </a:lnTo>
                  <a:lnTo>
                    <a:pt x="360" y="185"/>
                  </a:lnTo>
                  <a:lnTo>
                    <a:pt x="364" y="239"/>
                  </a:lnTo>
                  <a:lnTo>
                    <a:pt x="369" y="304"/>
                  </a:lnTo>
                  <a:lnTo>
                    <a:pt x="373" y="373"/>
                  </a:lnTo>
                  <a:lnTo>
                    <a:pt x="373" y="449"/>
                  </a:lnTo>
                  <a:lnTo>
                    <a:pt x="377" y="529"/>
                  </a:lnTo>
                  <a:lnTo>
                    <a:pt x="377" y="616"/>
                  </a:lnTo>
                  <a:lnTo>
                    <a:pt x="385" y="710"/>
                  </a:lnTo>
                  <a:lnTo>
                    <a:pt x="390" y="808"/>
                  </a:lnTo>
                  <a:lnTo>
                    <a:pt x="394" y="909"/>
                  </a:lnTo>
                  <a:lnTo>
                    <a:pt x="394" y="1015"/>
                  </a:lnTo>
                  <a:lnTo>
                    <a:pt x="398" y="1123"/>
                  </a:lnTo>
                  <a:lnTo>
                    <a:pt x="402" y="1232"/>
                  </a:lnTo>
                  <a:lnTo>
                    <a:pt x="406" y="1352"/>
                  </a:lnTo>
                  <a:lnTo>
                    <a:pt x="406" y="1468"/>
                  </a:lnTo>
                  <a:lnTo>
                    <a:pt x="411" y="1587"/>
                  </a:lnTo>
                  <a:lnTo>
                    <a:pt x="415" y="1710"/>
                  </a:lnTo>
                  <a:lnTo>
                    <a:pt x="419" y="1830"/>
                  </a:lnTo>
                  <a:lnTo>
                    <a:pt x="423" y="1953"/>
                  </a:lnTo>
                  <a:lnTo>
                    <a:pt x="427" y="1953"/>
                  </a:lnTo>
                  <a:lnTo>
                    <a:pt x="431" y="1953"/>
                  </a:lnTo>
                  <a:lnTo>
                    <a:pt x="436" y="1953"/>
                  </a:lnTo>
                  <a:lnTo>
                    <a:pt x="444" y="1953"/>
                  </a:lnTo>
                  <a:lnTo>
                    <a:pt x="448" y="1953"/>
                  </a:lnTo>
                  <a:lnTo>
                    <a:pt x="452" y="1953"/>
                  </a:lnTo>
                  <a:lnTo>
                    <a:pt x="457" y="1953"/>
                  </a:lnTo>
                  <a:lnTo>
                    <a:pt x="461" y="1953"/>
                  </a:lnTo>
                  <a:lnTo>
                    <a:pt x="465" y="1953"/>
                  </a:lnTo>
                  <a:lnTo>
                    <a:pt x="469" y="1953"/>
                  </a:lnTo>
                  <a:lnTo>
                    <a:pt x="473" y="1953"/>
                  </a:lnTo>
                  <a:lnTo>
                    <a:pt x="478" y="1953"/>
                  </a:lnTo>
                  <a:lnTo>
                    <a:pt x="482" y="1953"/>
                  </a:lnTo>
                  <a:lnTo>
                    <a:pt x="486" y="1953"/>
                  </a:lnTo>
                  <a:lnTo>
                    <a:pt x="490" y="1953"/>
                  </a:lnTo>
                  <a:lnTo>
                    <a:pt x="494" y="1953"/>
                  </a:lnTo>
                  <a:lnTo>
                    <a:pt x="503" y="1953"/>
                  </a:lnTo>
                </a:path>
              </a:pathLst>
            </a:custGeom>
            <a:noFill/>
            <a:ln w="0">
              <a:solidFill>
                <a:srgbClr val="007F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4" name="Freeform 76"/>
            <p:cNvSpPr>
              <a:spLocks/>
            </p:cNvSpPr>
            <p:nvPr/>
          </p:nvSpPr>
          <p:spPr bwMode="auto">
            <a:xfrm>
              <a:off x="3539" y="1118"/>
              <a:ext cx="527" cy="1953"/>
            </a:xfrm>
            <a:custGeom>
              <a:avLst/>
              <a:gdLst/>
              <a:ahLst/>
              <a:cxnLst>
                <a:cxn ang="0">
                  <a:pos x="8" y="1953"/>
                </a:cxn>
                <a:cxn ang="0">
                  <a:pos x="21" y="1953"/>
                </a:cxn>
                <a:cxn ang="0">
                  <a:pos x="33" y="1953"/>
                </a:cxn>
                <a:cxn ang="0">
                  <a:pos x="46" y="1953"/>
                </a:cxn>
                <a:cxn ang="0">
                  <a:pos x="63" y="1953"/>
                </a:cxn>
                <a:cxn ang="0">
                  <a:pos x="75" y="1953"/>
                </a:cxn>
                <a:cxn ang="0">
                  <a:pos x="88" y="1953"/>
                </a:cxn>
                <a:cxn ang="0">
                  <a:pos x="100" y="1710"/>
                </a:cxn>
                <a:cxn ang="0">
                  <a:pos x="113" y="1232"/>
                </a:cxn>
                <a:cxn ang="0">
                  <a:pos x="121" y="909"/>
                </a:cxn>
                <a:cxn ang="0">
                  <a:pos x="134" y="616"/>
                </a:cxn>
                <a:cxn ang="0">
                  <a:pos x="142" y="373"/>
                </a:cxn>
                <a:cxn ang="0">
                  <a:pos x="155" y="185"/>
                </a:cxn>
                <a:cxn ang="0">
                  <a:pos x="163" y="32"/>
                </a:cxn>
                <a:cxn ang="0">
                  <a:pos x="180" y="0"/>
                </a:cxn>
                <a:cxn ang="0">
                  <a:pos x="188" y="32"/>
                </a:cxn>
                <a:cxn ang="0">
                  <a:pos x="197" y="137"/>
                </a:cxn>
                <a:cxn ang="0">
                  <a:pos x="209" y="304"/>
                </a:cxn>
                <a:cxn ang="0">
                  <a:pos x="217" y="616"/>
                </a:cxn>
                <a:cxn ang="0">
                  <a:pos x="234" y="909"/>
                </a:cxn>
                <a:cxn ang="0">
                  <a:pos x="243" y="1232"/>
                </a:cxn>
                <a:cxn ang="0">
                  <a:pos x="251" y="1587"/>
                </a:cxn>
                <a:cxn ang="0">
                  <a:pos x="264" y="1953"/>
                </a:cxn>
                <a:cxn ang="0">
                  <a:pos x="276" y="1953"/>
                </a:cxn>
                <a:cxn ang="0">
                  <a:pos x="293" y="1953"/>
                </a:cxn>
                <a:cxn ang="0">
                  <a:pos x="305" y="1953"/>
                </a:cxn>
                <a:cxn ang="0">
                  <a:pos x="322" y="1953"/>
                </a:cxn>
                <a:cxn ang="0">
                  <a:pos x="335" y="1953"/>
                </a:cxn>
                <a:cxn ang="0">
                  <a:pos x="352" y="1953"/>
                </a:cxn>
                <a:cxn ang="0">
                  <a:pos x="364" y="1953"/>
                </a:cxn>
                <a:cxn ang="0">
                  <a:pos x="381" y="1953"/>
                </a:cxn>
                <a:cxn ang="0">
                  <a:pos x="398" y="1953"/>
                </a:cxn>
                <a:cxn ang="0">
                  <a:pos x="410" y="1953"/>
                </a:cxn>
                <a:cxn ang="0">
                  <a:pos x="423" y="1953"/>
                </a:cxn>
                <a:cxn ang="0">
                  <a:pos x="439" y="1830"/>
                </a:cxn>
                <a:cxn ang="0">
                  <a:pos x="448" y="1352"/>
                </a:cxn>
                <a:cxn ang="0">
                  <a:pos x="465" y="1015"/>
                </a:cxn>
                <a:cxn ang="0">
                  <a:pos x="473" y="710"/>
                </a:cxn>
                <a:cxn ang="0">
                  <a:pos x="486" y="449"/>
                </a:cxn>
                <a:cxn ang="0">
                  <a:pos x="494" y="239"/>
                </a:cxn>
                <a:cxn ang="0">
                  <a:pos x="507" y="94"/>
                </a:cxn>
                <a:cxn ang="0">
                  <a:pos x="519" y="3"/>
                </a:cxn>
              </a:cxnLst>
              <a:rect l="0" t="0" r="r" b="b"/>
              <a:pathLst>
                <a:path w="527" h="1953">
                  <a:moveTo>
                    <a:pt x="0" y="1953"/>
                  </a:moveTo>
                  <a:lnTo>
                    <a:pt x="4" y="1953"/>
                  </a:lnTo>
                  <a:lnTo>
                    <a:pt x="8" y="1953"/>
                  </a:lnTo>
                  <a:lnTo>
                    <a:pt x="12" y="1953"/>
                  </a:lnTo>
                  <a:lnTo>
                    <a:pt x="16" y="1953"/>
                  </a:lnTo>
                  <a:lnTo>
                    <a:pt x="21" y="1953"/>
                  </a:lnTo>
                  <a:lnTo>
                    <a:pt x="25" y="1953"/>
                  </a:lnTo>
                  <a:lnTo>
                    <a:pt x="29" y="1953"/>
                  </a:lnTo>
                  <a:lnTo>
                    <a:pt x="33" y="1953"/>
                  </a:lnTo>
                  <a:lnTo>
                    <a:pt x="37" y="1953"/>
                  </a:lnTo>
                  <a:lnTo>
                    <a:pt x="42" y="1953"/>
                  </a:lnTo>
                  <a:lnTo>
                    <a:pt x="46" y="1953"/>
                  </a:lnTo>
                  <a:lnTo>
                    <a:pt x="54" y="1953"/>
                  </a:lnTo>
                  <a:lnTo>
                    <a:pt x="58" y="1953"/>
                  </a:lnTo>
                  <a:lnTo>
                    <a:pt x="63" y="1953"/>
                  </a:lnTo>
                  <a:lnTo>
                    <a:pt x="67" y="1953"/>
                  </a:lnTo>
                  <a:lnTo>
                    <a:pt x="71" y="1953"/>
                  </a:lnTo>
                  <a:lnTo>
                    <a:pt x="75" y="1953"/>
                  </a:lnTo>
                  <a:lnTo>
                    <a:pt x="79" y="1953"/>
                  </a:lnTo>
                  <a:lnTo>
                    <a:pt x="83" y="1953"/>
                  </a:lnTo>
                  <a:lnTo>
                    <a:pt x="88" y="1953"/>
                  </a:lnTo>
                  <a:lnTo>
                    <a:pt x="92" y="1953"/>
                  </a:lnTo>
                  <a:lnTo>
                    <a:pt x="96" y="1830"/>
                  </a:lnTo>
                  <a:lnTo>
                    <a:pt x="100" y="1710"/>
                  </a:lnTo>
                  <a:lnTo>
                    <a:pt x="100" y="1468"/>
                  </a:lnTo>
                  <a:lnTo>
                    <a:pt x="104" y="1352"/>
                  </a:lnTo>
                  <a:lnTo>
                    <a:pt x="113" y="1232"/>
                  </a:lnTo>
                  <a:lnTo>
                    <a:pt x="117" y="1123"/>
                  </a:lnTo>
                  <a:lnTo>
                    <a:pt x="121" y="1015"/>
                  </a:lnTo>
                  <a:lnTo>
                    <a:pt x="121" y="909"/>
                  </a:lnTo>
                  <a:lnTo>
                    <a:pt x="125" y="808"/>
                  </a:lnTo>
                  <a:lnTo>
                    <a:pt x="130" y="710"/>
                  </a:lnTo>
                  <a:lnTo>
                    <a:pt x="134" y="616"/>
                  </a:lnTo>
                  <a:lnTo>
                    <a:pt x="134" y="529"/>
                  </a:lnTo>
                  <a:lnTo>
                    <a:pt x="142" y="449"/>
                  </a:lnTo>
                  <a:lnTo>
                    <a:pt x="142" y="373"/>
                  </a:lnTo>
                  <a:lnTo>
                    <a:pt x="146" y="304"/>
                  </a:lnTo>
                  <a:lnTo>
                    <a:pt x="150" y="239"/>
                  </a:lnTo>
                  <a:lnTo>
                    <a:pt x="155" y="185"/>
                  </a:lnTo>
                  <a:lnTo>
                    <a:pt x="159" y="137"/>
                  </a:lnTo>
                  <a:lnTo>
                    <a:pt x="159" y="61"/>
                  </a:lnTo>
                  <a:lnTo>
                    <a:pt x="163" y="32"/>
                  </a:lnTo>
                  <a:lnTo>
                    <a:pt x="171" y="14"/>
                  </a:lnTo>
                  <a:lnTo>
                    <a:pt x="176" y="3"/>
                  </a:lnTo>
                  <a:lnTo>
                    <a:pt x="180" y="0"/>
                  </a:lnTo>
                  <a:lnTo>
                    <a:pt x="180" y="3"/>
                  </a:lnTo>
                  <a:lnTo>
                    <a:pt x="184" y="14"/>
                  </a:lnTo>
                  <a:lnTo>
                    <a:pt x="188" y="32"/>
                  </a:lnTo>
                  <a:lnTo>
                    <a:pt x="188" y="61"/>
                  </a:lnTo>
                  <a:lnTo>
                    <a:pt x="192" y="94"/>
                  </a:lnTo>
                  <a:lnTo>
                    <a:pt x="197" y="137"/>
                  </a:lnTo>
                  <a:lnTo>
                    <a:pt x="201" y="185"/>
                  </a:lnTo>
                  <a:lnTo>
                    <a:pt x="205" y="239"/>
                  </a:lnTo>
                  <a:lnTo>
                    <a:pt x="209" y="304"/>
                  </a:lnTo>
                  <a:lnTo>
                    <a:pt x="213" y="373"/>
                  </a:lnTo>
                  <a:lnTo>
                    <a:pt x="217" y="449"/>
                  </a:lnTo>
                  <a:lnTo>
                    <a:pt x="217" y="616"/>
                  </a:lnTo>
                  <a:lnTo>
                    <a:pt x="226" y="710"/>
                  </a:lnTo>
                  <a:lnTo>
                    <a:pt x="230" y="808"/>
                  </a:lnTo>
                  <a:lnTo>
                    <a:pt x="234" y="909"/>
                  </a:lnTo>
                  <a:lnTo>
                    <a:pt x="238" y="1015"/>
                  </a:lnTo>
                  <a:lnTo>
                    <a:pt x="238" y="1123"/>
                  </a:lnTo>
                  <a:lnTo>
                    <a:pt x="243" y="1232"/>
                  </a:lnTo>
                  <a:lnTo>
                    <a:pt x="247" y="1352"/>
                  </a:lnTo>
                  <a:lnTo>
                    <a:pt x="247" y="1468"/>
                  </a:lnTo>
                  <a:lnTo>
                    <a:pt x="251" y="1587"/>
                  </a:lnTo>
                  <a:lnTo>
                    <a:pt x="255" y="1710"/>
                  </a:lnTo>
                  <a:lnTo>
                    <a:pt x="259" y="1830"/>
                  </a:lnTo>
                  <a:lnTo>
                    <a:pt x="264" y="1953"/>
                  </a:lnTo>
                  <a:lnTo>
                    <a:pt x="268" y="1953"/>
                  </a:lnTo>
                  <a:lnTo>
                    <a:pt x="272" y="1953"/>
                  </a:lnTo>
                  <a:lnTo>
                    <a:pt x="276" y="1953"/>
                  </a:lnTo>
                  <a:lnTo>
                    <a:pt x="285" y="1953"/>
                  </a:lnTo>
                  <a:lnTo>
                    <a:pt x="289" y="1953"/>
                  </a:lnTo>
                  <a:lnTo>
                    <a:pt x="293" y="1953"/>
                  </a:lnTo>
                  <a:lnTo>
                    <a:pt x="297" y="1953"/>
                  </a:lnTo>
                  <a:lnTo>
                    <a:pt x="301" y="1953"/>
                  </a:lnTo>
                  <a:lnTo>
                    <a:pt x="305" y="1953"/>
                  </a:lnTo>
                  <a:lnTo>
                    <a:pt x="314" y="1953"/>
                  </a:lnTo>
                  <a:lnTo>
                    <a:pt x="318" y="1953"/>
                  </a:lnTo>
                  <a:lnTo>
                    <a:pt x="322" y="1953"/>
                  </a:lnTo>
                  <a:lnTo>
                    <a:pt x="326" y="1953"/>
                  </a:lnTo>
                  <a:lnTo>
                    <a:pt x="331" y="1953"/>
                  </a:lnTo>
                  <a:lnTo>
                    <a:pt x="335" y="1953"/>
                  </a:lnTo>
                  <a:lnTo>
                    <a:pt x="343" y="1953"/>
                  </a:lnTo>
                  <a:lnTo>
                    <a:pt x="347" y="1953"/>
                  </a:lnTo>
                  <a:lnTo>
                    <a:pt x="352" y="1953"/>
                  </a:lnTo>
                  <a:lnTo>
                    <a:pt x="356" y="1953"/>
                  </a:lnTo>
                  <a:lnTo>
                    <a:pt x="360" y="1953"/>
                  </a:lnTo>
                  <a:lnTo>
                    <a:pt x="364" y="1953"/>
                  </a:lnTo>
                  <a:lnTo>
                    <a:pt x="372" y="1953"/>
                  </a:lnTo>
                  <a:lnTo>
                    <a:pt x="377" y="1953"/>
                  </a:lnTo>
                  <a:lnTo>
                    <a:pt x="381" y="1953"/>
                  </a:lnTo>
                  <a:lnTo>
                    <a:pt x="385" y="1953"/>
                  </a:lnTo>
                  <a:lnTo>
                    <a:pt x="389" y="1953"/>
                  </a:lnTo>
                  <a:lnTo>
                    <a:pt x="398" y="1953"/>
                  </a:lnTo>
                  <a:lnTo>
                    <a:pt x="402" y="1953"/>
                  </a:lnTo>
                  <a:lnTo>
                    <a:pt x="406" y="1953"/>
                  </a:lnTo>
                  <a:lnTo>
                    <a:pt x="410" y="1953"/>
                  </a:lnTo>
                  <a:lnTo>
                    <a:pt x="414" y="1953"/>
                  </a:lnTo>
                  <a:lnTo>
                    <a:pt x="419" y="1953"/>
                  </a:lnTo>
                  <a:lnTo>
                    <a:pt x="423" y="1953"/>
                  </a:lnTo>
                  <a:lnTo>
                    <a:pt x="431" y="1953"/>
                  </a:lnTo>
                  <a:lnTo>
                    <a:pt x="435" y="1953"/>
                  </a:lnTo>
                  <a:lnTo>
                    <a:pt x="439" y="1830"/>
                  </a:lnTo>
                  <a:lnTo>
                    <a:pt x="444" y="1710"/>
                  </a:lnTo>
                  <a:lnTo>
                    <a:pt x="448" y="1587"/>
                  </a:lnTo>
                  <a:lnTo>
                    <a:pt x="448" y="1352"/>
                  </a:lnTo>
                  <a:lnTo>
                    <a:pt x="456" y="1232"/>
                  </a:lnTo>
                  <a:lnTo>
                    <a:pt x="460" y="1123"/>
                  </a:lnTo>
                  <a:lnTo>
                    <a:pt x="465" y="1015"/>
                  </a:lnTo>
                  <a:lnTo>
                    <a:pt x="469" y="909"/>
                  </a:lnTo>
                  <a:lnTo>
                    <a:pt x="469" y="808"/>
                  </a:lnTo>
                  <a:lnTo>
                    <a:pt x="473" y="710"/>
                  </a:lnTo>
                  <a:lnTo>
                    <a:pt x="477" y="616"/>
                  </a:lnTo>
                  <a:lnTo>
                    <a:pt x="477" y="529"/>
                  </a:lnTo>
                  <a:lnTo>
                    <a:pt x="486" y="449"/>
                  </a:lnTo>
                  <a:lnTo>
                    <a:pt x="490" y="373"/>
                  </a:lnTo>
                  <a:lnTo>
                    <a:pt x="490" y="304"/>
                  </a:lnTo>
                  <a:lnTo>
                    <a:pt x="494" y="239"/>
                  </a:lnTo>
                  <a:lnTo>
                    <a:pt x="498" y="185"/>
                  </a:lnTo>
                  <a:lnTo>
                    <a:pt x="502" y="137"/>
                  </a:lnTo>
                  <a:lnTo>
                    <a:pt x="507" y="94"/>
                  </a:lnTo>
                  <a:lnTo>
                    <a:pt x="507" y="32"/>
                  </a:lnTo>
                  <a:lnTo>
                    <a:pt x="515" y="14"/>
                  </a:lnTo>
                  <a:lnTo>
                    <a:pt x="519" y="3"/>
                  </a:lnTo>
                  <a:lnTo>
                    <a:pt x="523" y="0"/>
                  </a:lnTo>
                  <a:lnTo>
                    <a:pt x="527" y="3"/>
                  </a:lnTo>
                </a:path>
              </a:pathLst>
            </a:custGeom>
            <a:noFill/>
            <a:ln w="0">
              <a:solidFill>
                <a:srgbClr val="007F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5" name="Freeform 77"/>
            <p:cNvSpPr>
              <a:spLocks/>
            </p:cNvSpPr>
            <p:nvPr/>
          </p:nvSpPr>
          <p:spPr bwMode="auto">
            <a:xfrm>
              <a:off x="4066" y="1118"/>
              <a:ext cx="390" cy="1953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5" y="61"/>
                </a:cxn>
                <a:cxn ang="0">
                  <a:pos x="17" y="137"/>
                </a:cxn>
                <a:cxn ang="0">
                  <a:pos x="21" y="239"/>
                </a:cxn>
                <a:cxn ang="0">
                  <a:pos x="30" y="373"/>
                </a:cxn>
                <a:cxn ang="0">
                  <a:pos x="38" y="529"/>
                </a:cxn>
                <a:cxn ang="0">
                  <a:pos x="42" y="710"/>
                </a:cxn>
                <a:cxn ang="0">
                  <a:pos x="51" y="909"/>
                </a:cxn>
                <a:cxn ang="0">
                  <a:pos x="59" y="1123"/>
                </a:cxn>
                <a:cxn ang="0">
                  <a:pos x="63" y="1352"/>
                </a:cxn>
                <a:cxn ang="0">
                  <a:pos x="67" y="1587"/>
                </a:cxn>
                <a:cxn ang="0">
                  <a:pos x="76" y="1830"/>
                </a:cxn>
                <a:cxn ang="0">
                  <a:pos x="84" y="1953"/>
                </a:cxn>
                <a:cxn ang="0">
                  <a:pos x="93" y="1953"/>
                </a:cxn>
                <a:cxn ang="0">
                  <a:pos x="101" y="1953"/>
                </a:cxn>
                <a:cxn ang="0">
                  <a:pos x="109" y="1953"/>
                </a:cxn>
                <a:cxn ang="0">
                  <a:pos x="118" y="1953"/>
                </a:cxn>
                <a:cxn ang="0">
                  <a:pos x="130" y="1953"/>
                </a:cxn>
                <a:cxn ang="0">
                  <a:pos x="139" y="1953"/>
                </a:cxn>
                <a:cxn ang="0">
                  <a:pos x="147" y="1953"/>
                </a:cxn>
                <a:cxn ang="0">
                  <a:pos x="155" y="1953"/>
                </a:cxn>
                <a:cxn ang="0">
                  <a:pos x="164" y="1953"/>
                </a:cxn>
                <a:cxn ang="0">
                  <a:pos x="172" y="1953"/>
                </a:cxn>
                <a:cxn ang="0">
                  <a:pos x="181" y="1953"/>
                </a:cxn>
                <a:cxn ang="0">
                  <a:pos x="193" y="1953"/>
                </a:cxn>
                <a:cxn ang="0">
                  <a:pos x="202" y="1953"/>
                </a:cxn>
                <a:cxn ang="0">
                  <a:pos x="210" y="1953"/>
                </a:cxn>
                <a:cxn ang="0">
                  <a:pos x="218" y="1953"/>
                </a:cxn>
                <a:cxn ang="0">
                  <a:pos x="227" y="1953"/>
                </a:cxn>
                <a:cxn ang="0">
                  <a:pos x="235" y="1953"/>
                </a:cxn>
                <a:cxn ang="0">
                  <a:pos x="248" y="1953"/>
                </a:cxn>
                <a:cxn ang="0">
                  <a:pos x="256" y="1830"/>
                </a:cxn>
                <a:cxn ang="0">
                  <a:pos x="264" y="1587"/>
                </a:cxn>
                <a:cxn ang="0">
                  <a:pos x="269" y="1352"/>
                </a:cxn>
                <a:cxn ang="0">
                  <a:pos x="277" y="1123"/>
                </a:cxn>
                <a:cxn ang="0">
                  <a:pos x="285" y="909"/>
                </a:cxn>
                <a:cxn ang="0">
                  <a:pos x="289" y="710"/>
                </a:cxn>
                <a:cxn ang="0">
                  <a:pos x="294" y="529"/>
                </a:cxn>
                <a:cxn ang="0">
                  <a:pos x="306" y="373"/>
                </a:cxn>
                <a:cxn ang="0">
                  <a:pos x="310" y="239"/>
                </a:cxn>
                <a:cxn ang="0">
                  <a:pos x="319" y="137"/>
                </a:cxn>
                <a:cxn ang="0">
                  <a:pos x="323" y="61"/>
                </a:cxn>
                <a:cxn ang="0">
                  <a:pos x="331" y="14"/>
                </a:cxn>
                <a:cxn ang="0">
                  <a:pos x="340" y="0"/>
                </a:cxn>
                <a:cxn ang="0">
                  <a:pos x="348" y="14"/>
                </a:cxn>
                <a:cxn ang="0">
                  <a:pos x="352" y="94"/>
                </a:cxn>
                <a:cxn ang="0">
                  <a:pos x="365" y="185"/>
                </a:cxn>
                <a:cxn ang="0">
                  <a:pos x="369" y="304"/>
                </a:cxn>
                <a:cxn ang="0">
                  <a:pos x="377" y="449"/>
                </a:cxn>
                <a:cxn ang="0">
                  <a:pos x="382" y="616"/>
                </a:cxn>
                <a:cxn ang="0">
                  <a:pos x="390" y="808"/>
                </a:cxn>
              </a:cxnLst>
              <a:rect l="0" t="0" r="r" b="b"/>
              <a:pathLst>
                <a:path w="390" h="1953">
                  <a:moveTo>
                    <a:pt x="0" y="3"/>
                  </a:moveTo>
                  <a:lnTo>
                    <a:pt x="0" y="14"/>
                  </a:lnTo>
                  <a:lnTo>
                    <a:pt x="5" y="32"/>
                  </a:lnTo>
                  <a:lnTo>
                    <a:pt x="5" y="61"/>
                  </a:lnTo>
                  <a:lnTo>
                    <a:pt x="9" y="94"/>
                  </a:lnTo>
                  <a:lnTo>
                    <a:pt x="17" y="137"/>
                  </a:lnTo>
                  <a:lnTo>
                    <a:pt x="17" y="185"/>
                  </a:lnTo>
                  <a:lnTo>
                    <a:pt x="21" y="239"/>
                  </a:lnTo>
                  <a:lnTo>
                    <a:pt x="26" y="304"/>
                  </a:lnTo>
                  <a:lnTo>
                    <a:pt x="30" y="373"/>
                  </a:lnTo>
                  <a:lnTo>
                    <a:pt x="34" y="449"/>
                  </a:lnTo>
                  <a:lnTo>
                    <a:pt x="38" y="529"/>
                  </a:lnTo>
                  <a:lnTo>
                    <a:pt x="38" y="616"/>
                  </a:lnTo>
                  <a:lnTo>
                    <a:pt x="42" y="710"/>
                  </a:lnTo>
                  <a:lnTo>
                    <a:pt x="47" y="808"/>
                  </a:lnTo>
                  <a:lnTo>
                    <a:pt x="51" y="909"/>
                  </a:lnTo>
                  <a:lnTo>
                    <a:pt x="55" y="1015"/>
                  </a:lnTo>
                  <a:lnTo>
                    <a:pt x="59" y="1123"/>
                  </a:lnTo>
                  <a:lnTo>
                    <a:pt x="59" y="1232"/>
                  </a:lnTo>
                  <a:lnTo>
                    <a:pt x="63" y="1352"/>
                  </a:lnTo>
                  <a:lnTo>
                    <a:pt x="63" y="1468"/>
                  </a:lnTo>
                  <a:lnTo>
                    <a:pt x="67" y="1587"/>
                  </a:lnTo>
                  <a:lnTo>
                    <a:pt x="76" y="1710"/>
                  </a:lnTo>
                  <a:lnTo>
                    <a:pt x="76" y="1830"/>
                  </a:lnTo>
                  <a:lnTo>
                    <a:pt x="80" y="1953"/>
                  </a:lnTo>
                  <a:lnTo>
                    <a:pt x="84" y="1953"/>
                  </a:lnTo>
                  <a:lnTo>
                    <a:pt x="88" y="1953"/>
                  </a:lnTo>
                  <a:lnTo>
                    <a:pt x="93" y="1953"/>
                  </a:lnTo>
                  <a:lnTo>
                    <a:pt x="97" y="1953"/>
                  </a:lnTo>
                  <a:lnTo>
                    <a:pt x="101" y="1953"/>
                  </a:lnTo>
                  <a:lnTo>
                    <a:pt x="105" y="1953"/>
                  </a:lnTo>
                  <a:lnTo>
                    <a:pt x="109" y="1953"/>
                  </a:lnTo>
                  <a:lnTo>
                    <a:pt x="114" y="1953"/>
                  </a:lnTo>
                  <a:lnTo>
                    <a:pt x="118" y="1953"/>
                  </a:lnTo>
                  <a:lnTo>
                    <a:pt x="122" y="1953"/>
                  </a:lnTo>
                  <a:lnTo>
                    <a:pt x="130" y="1953"/>
                  </a:lnTo>
                  <a:lnTo>
                    <a:pt x="134" y="1953"/>
                  </a:lnTo>
                  <a:lnTo>
                    <a:pt x="139" y="1953"/>
                  </a:lnTo>
                  <a:lnTo>
                    <a:pt x="143" y="1953"/>
                  </a:lnTo>
                  <a:lnTo>
                    <a:pt x="147" y="1953"/>
                  </a:lnTo>
                  <a:lnTo>
                    <a:pt x="151" y="1953"/>
                  </a:lnTo>
                  <a:lnTo>
                    <a:pt x="155" y="1953"/>
                  </a:lnTo>
                  <a:lnTo>
                    <a:pt x="160" y="1953"/>
                  </a:lnTo>
                  <a:lnTo>
                    <a:pt x="164" y="1953"/>
                  </a:lnTo>
                  <a:lnTo>
                    <a:pt x="168" y="1953"/>
                  </a:lnTo>
                  <a:lnTo>
                    <a:pt x="172" y="1953"/>
                  </a:lnTo>
                  <a:lnTo>
                    <a:pt x="176" y="1953"/>
                  </a:lnTo>
                  <a:lnTo>
                    <a:pt x="181" y="1953"/>
                  </a:lnTo>
                  <a:lnTo>
                    <a:pt x="189" y="1953"/>
                  </a:lnTo>
                  <a:lnTo>
                    <a:pt x="193" y="1953"/>
                  </a:lnTo>
                  <a:lnTo>
                    <a:pt x="197" y="1953"/>
                  </a:lnTo>
                  <a:lnTo>
                    <a:pt x="202" y="1953"/>
                  </a:lnTo>
                  <a:lnTo>
                    <a:pt x="206" y="1953"/>
                  </a:lnTo>
                  <a:lnTo>
                    <a:pt x="210" y="1953"/>
                  </a:lnTo>
                  <a:lnTo>
                    <a:pt x="214" y="1953"/>
                  </a:lnTo>
                  <a:lnTo>
                    <a:pt x="218" y="1953"/>
                  </a:lnTo>
                  <a:lnTo>
                    <a:pt x="222" y="1953"/>
                  </a:lnTo>
                  <a:lnTo>
                    <a:pt x="227" y="1953"/>
                  </a:lnTo>
                  <a:lnTo>
                    <a:pt x="231" y="1953"/>
                  </a:lnTo>
                  <a:lnTo>
                    <a:pt x="235" y="1953"/>
                  </a:lnTo>
                  <a:lnTo>
                    <a:pt x="239" y="1953"/>
                  </a:lnTo>
                  <a:lnTo>
                    <a:pt x="248" y="1953"/>
                  </a:lnTo>
                  <a:lnTo>
                    <a:pt x="252" y="1953"/>
                  </a:lnTo>
                  <a:lnTo>
                    <a:pt x="256" y="1830"/>
                  </a:lnTo>
                  <a:lnTo>
                    <a:pt x="260" y="1710"/>
                  </a:lnTo>
                  <a:lnTo>
                    <a:pt x="264" y="1587"/>
                  </a:lnTo>
                  <a:lnTo>
                    <a:pt x="264" y="1468"/>
                  </a:lnTo>
                  <a:lnTo>
                    <a:pt x="269" y="1352"/>
                  </a:lnTo>
                  <a:lnTo>
                    <a:pt x="273" y="1232"/>
                  </a:lnTo>
                  <a:lnTo>
                    <a:pt x="277" y="1123"/>
                  </a:lnTo>
                  <a:lnTo>
                    <a:pt x="281" y="1015"/>
                  </a:lnTo>
                  <a:lnTo>
                    <a:pt x="285" y="909"/>
                  </a:lnTo>
                  <a:lnTo>
                    <a:pt x="289" y="808"/>
                  </a:lnTo>
                  <a:lnTo>
                    <a:pt x="289" y="710"/>
                  </a:lnTo>
                  <a:lnTo>
                    <a:pt x="294" y="616"/>
                  </a:lnTo>
                  <a:lnTo>
                    <a:pt x="294" y="529"/>
                  </a:lnTo>
                  <a:lnTo>
                    <a:pt x="302" y="449"/>
                  </a:lnTo>
                  <a:lnTo>
                    <a:pt x="306" y="373"/>
                  </a:lnTo>
                  <a:lnTo>
                    <a:pt x="306" y="304"/>
                  </a:lnTo>
                  <a:lnTo>
                    <a:pt x="310" y="239"/>
                  </a:lnTo>
                  <a:lnTo>
                    <a:pt x="315" y="185"/>
                  </a:lnTo>
                  <a:lnTo>
                    <a:pt x="319" y="137"/>
                  </a:lnTo>
                  <a:lnTo>
                    <a:pt x="323" y="94"/>
                  </a:lnTo>
                  <a:lnTo>
                    <a:pt x="323" y="61"/>
                  </a:lnTo>
                  <a:lnTo>
                    <a:pt x="327" y="32"/>
                  </a:lnTo>
                  <a:lnTo>
                    <a:pt x="331" y="14"/>
                  </a:lnTo>
                  <a:lnTo>
                    <a:pt x="336" y="3"/>
                  </a:lnTo>
                  <a:lnTo>
                    <a:pt x="340" y="0"/>
                  </a:lnTo>
                  <a:lnTo>
                    <a:pt x="344" y="3"/>
                  </a:lnTo>
                  <a:lnTo>
                    <a:pt x="348" y="14"/>
                  </a:lnTo>
                  <a:lnTo>
                    <a:pt x="348" y="61"/>
                  </a:lnTo>
                  <a:lnTo>
                    <a:pt x="352" y="94"/>
                  </a:lnTo>
                  <a:lnTo>
                    <a:pt x="361" y="137"/>
                  </a:lnTo>
                  <a:lnTo>
                    <a:pt x="365" y="185"/>
                  </a:lnTo>
                  <a:lnTo>
                    <a:pt x="365" y="239"/>
                  </a:lnTo>
                  <a:lnTo>
                    <a:pt x="369" y="304"/>
                  </a:lnTo>
                  <a:lnTo>
                    <a:pt x="373" y="373"/>
                  </a:lnTo>
                  <a:lnTo>
                    <a:pt x="377" y="449"/>
                  </a:lnTo>
                  <a:lnTo>
                    <a:pt x="382" y="529"/>
                  </a:lnTo>
                  <a:lnTo>
                    <a:pt x="382" y="616"/>
                  </a:lnTo>
                  <a:lnTo>
                    <a:pt x="386" y="710"/>
                  </a:lnTo>
                  <a:lnTo>
                    <a:pt x="390" y="808"/>
                  </a:lnTo>
                </a:path>
              </a:pathLst>
            </a:custGeom>
            <a:noFill/>
            <a:ln w="0">
              <a:solidFill>
                <a:srgbClr val="007F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     Predefined sine wave with disturbance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dirty="0" smtClean="0"/>
              <a:t>Predefined sine with higher freq disturbance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dirty="0" smtClean="0"/>
              <a:t>Half-rectified sine with disturbance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781050"/>
          </a:xfrm>
        </p:spPr>
        <p:txBody>
          <a:bodyPr/>
          <a:lstStyle/>
          <a:p>
            <a:pPr algn="ctr"/>
            <a:r>
              <a:rPr lang="en-US" sz="3600" dirty="0" err="1" smtClean="0"/>
              <a:t>Sawtooth</a:t>
            </a:r>
            <a:r>
              <a:rPr lang="en-US" sz="3600" dirty="0" smtClean="0"/>
              <a:t> wave with disturbance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819150"/>
          </a:xfrm>
        </p:spPr>
        <p:txBody>
          <a:bodyPr/>
          <a:lstStyle/>
          <a:p>
            <a:r>
              <a:rPr lang="en-US" dirty="0" smtClean="0"/>
              <a:t>Goal achievement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57200" y="2286000"/>
          <a:ext cx="8229600" cy="4084666"/>
        </p:xfrm>
        <a:graphic>
          <a:graphicData uri="http://schemas.openxmlformats.org/drawingml/2006/table">
            <a:tbl>
              <a:tblPr/>
              <a:tblGrid>
                <a:gridCol w="786503"/>
                <a:gridCol w="1310837"/>
                <a:gridCol w="786503"/>
                <a:gridCol w="5345757"/>
              </a:tblGrid>
              <a:tr h="14081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Status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Task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Week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Goal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7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Done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Pressure Transducers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1 to 3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Circuit designed, bread-boarded, and tested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7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Halted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E-mechanical pressure relief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3 to 6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Parts gathered, interface designed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6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Not started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Passive pressure relief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6 to 8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Preempted 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6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Done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Circuit monitoring PCB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7 to 9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Designed, produced, assembled and utilized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6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Done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Algorithm form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1 &amp; 2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Evaluate possible forms and choose candidate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Done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Single motor control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2 &amp; 3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Control position of motor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Done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Conjoined motor control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4 &amp; 5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control position of motor with disturbance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5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Not Started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Current limited control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9 thru 12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Preempted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5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Done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Multiple wave following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9 thru 12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Track predefined position with external disturbance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7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Done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Requirements Capture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1 &amp; 2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Document delivered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Done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Research article format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4 &amp; 5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Found, read and archived multiple examples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Done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Hardware testing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8 thru 11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Changes in project required adjustment to task and workload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Done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Software testing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10 thru 13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Minor testing necessary due to dedication of software developer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In Progress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Journal article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12 &amp; 13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Work in progress will be completed early next week 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4000" dirty="0" smtClean="0"/>
              <a:t>Budget review and update</a:t>
            </a:r>
          </a:p>
        </p:txBody>
      </p:sp>
      <p:sp>
        <p:nvSpPr>
          <p:cNvPr id="22000" name="Rectangle 496"/>
          <p:cNvSpPr>
            <a:spLocks noGrp="1"/>
          </p:cNvSpPr>
          <p:nvPr>
            <p:ph sz="half" idx="4294967295"/>
          </p:nvPr>
        </p:nvSpPr>
        <p:spPr>
          <a:xfrm>
            <a:off x="457200" y="1935163"/>
            <a:ext cx="8458200" cy="4389437"/>
          </a:xfrm>
          <a:ln>
            <a:solidFill>
              <a:schemeClr val="accent3"/>
            </a:solidFill>
          </a:ln>
        </p:spPr>
        <p:txBody>
          <a:bodyPr/>
          <a:lstStyle/>
          <a:p>
            <a:r>
              <a:rPr lang="en-US" sz="1200" b="1" dirty="0" smtClean="0"/>
              <a:t>Parts  		 Cost per unit      	Quantity                         Extended price	                    Actual expense</a:t>
            </a:r>
            <a:endParaRPr lang="en-US" sz="1200" dirty="0" smtClean="0"/>
          </a:p>
          <a:p>
            <a:r>
              <a:rPr lang="en-US" sz="1200" dirty="0" smtClean="0"/>
              <a:t>Analog Servo Drive               $450.00       	      3		$ 1,350.00		0.00</a:t>
            </a:r>
          </a:p>
          <a:p>
            <a:r>
              <a:rPr lang="en-US" sz="1200" dirty="0" smtClean="0"/>
              <a:t>Analog Servo Drive              $1,300.00     	      2		$2,600.00		0.00          </a:t>
            </a:r>
          </a:p>
          <a:p>
            <a:r>
              <a:rPr lang="en-US" sz="1200" dirty="0" smtClean="0"/>
              <a:t>*PIC Board	           $45.77 		      2		      $91.54 		0.00</a:t>
            </a:r>
          </a:p>
          <a:p>
            <a:r>
              <a:rPr lang="en-US" sz="1200" dirty="0" smtClean="0"/>
              <a:t>Power Supply	           $79.95                                2                                             $159.90		0.00</a:t>
            </a:r>
          </a:p>
          <a:p>
            <a:r>
              <a:rPr lang="en-US" sz="1200" dirty="0" smtClean="0"/>
              <a:t>Servo Motor	         $200.00 		      2		    $400.00 		0.00</a:t>
            </a:r>
          </a:p>
          <a:p>
            <a:r>
              <a:rPr lang="en-US" sz="1200" dirty="0" smtClean="0"/>
              <a:t>Miscellaneous 1	         					                   $500.00</a:t>
            </a:r>
          </a:p>
          <a:p>
            <a:pPr>
              <a:buNone/>
            </a:pPr>
            <a:r>
              <a:rPr lang="en-US" sz="1200" dirty="0" smtClean="0"/>
              <a:t> </a:t>
            </a:r>
          </a:p>
          <a:p>
            <a:r>
              <a:rPr lang="en-US" sz="1200" dirty="0" smtClean="0"/>
              <a:t>Actual Expenses:   </a:t>
            </a:r>
          </a:p>
          <a:p>
            <a:pPr lvl="1">
              <a:buNone/>
            </a:pPr>
            <a:r>
              <a:rPr lang="en-US" sz="1000" dirty="0" smtClean="0"/>
              <a:t>                                                             </a:t>
            </a:r>
            <a:r>
              <a:rPr lang="en-US" sz="1400" dirty="0" smtClean="0"/>
              <a:t>Motor  adapter           $255.00       1	       $255.00</a:t>
            </a:r>
          </a:p>
          <a:p>
            <a:pPr lvl="1">
              <a:buNone/>
            </a:pPr>
            <a:r>
              <a:rPr lang="en-US" sz="1400" dirty="0" smtClean="0"/>
              <a:t>			            Lovejoy connector    $   18.05        1 	</a:t>
            </a:r>
            <a:r>
              <a:rPr lang="en-US" sz="1400" u="sng" dirty="0" smtClean="0"/>
              <a:t>           18.05</a:t>
            </a:r>
          </a:p>
          <a:p>
            <a:pPr lvl="4">
              <a:buNone/>
            </a:pPr>
            <a:r>
              <a:rPr lang="en-US" sz="1400" dirty="0" smtClean="0"/>
              <a:t>                                   </a:t>
            </a:r>
            <a:r>
              <a:rPr lang="en-US" sz="1400" dirty="0" smtClean="0"/>
              <a:t>            </a:t>
            </a:r>
            <a:r>
              <a:rPr lang="en-US" sz="1400" dirty="0" smtClean="0"/>
              <a:t>previous</a:t>
            </a:r>
            <a:r>
              <a:rPr lang="en-US" sz="1400" dirty="0" smtClean="0"/>
              <a:t> </a:t>
            </a:r>
            <a:r>
              <a:rPr lang="en-US" sz="1400" dirty="0" smtClean="0"/>
              <a:t>expenses	</a:t>
            </a:r>
            <a:r>
              <a:rPr lang="en-US" sz="1400" dirty="0" smtClean="0"/>
              <a:t>        273.00</a:t>
            </a:r>
          </a:p>
          <a:p>
            <a:pPr lvl="4">
              <a:buNone/>
            </a:pPr>
            <a:r>
              <a:rPr lang="en-US" sz="1400" dirty="0" smtClean="0"/>
              <a:t>Fall 2010 expenses 1 Ohm resistors plus freight	            </a:t>
            </a:r>
            <a:r>
              <a:rPr lang="en-US" sz="1400" u="sng" dirty="0" smtClean="0"/>
              <a:t>6.00</a:t>
            </a:r>
            <a:r>
              <a:rPr lang="en-US" sz="800" dirty="0" smtClean="0"/>
              <a:t> </a:t>
            </a:r>
          </a:p>
          <a:p>
            <a:pPr lvl="4">
              <a:buNone/>
            </a:pPr>
            <a:r>
              <a:rPr lang="en-US" sz="1400" dirty="0" smtClean="0"/>
              <a:t> </a:t>
            </a:r>
            <a:r>
              <a:rPr lang="en-US" sz="1400" dirty="0" smtClean="0"/>
              <a:t>                                    total expenses for project                        279.00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742950"/>
          </a:xfrm>
        </p:spPr>
        <p:txBody>
          <a:bodyPr/>
          <a:lstStyle/>
          <a:p>
            <a:pPr algn="ctr"/>
            <a:r>
              <a:rPr lang="en-US" dirty="0" smtClean="0"/>
              <a:t>	Summary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accent3"/>
            </a:solidFill>
          </a:ln>
        </p:spPr>
        <p:txBody>
          <a:bodyPr/>
          <a:lstStyle/>
          <a:p>
            <a:r>
              <a:rPr lang="en-US" dirty="0" smtClean="0"/>
              <a:t>Project status:</a:t>
            </a:r>
          </a:p>
          <a:p>
            <a:pPr lvl="1">
              <a:buClr>
                <a:schemeClr val="accent3"/>
              </a:buClr>
            </a:pPr>
            <a:r>
              <a:rPr lang="en-US" dirty="0" smtClean="0"/>
              <a:t> </a:t>
            </a:r>
            <a:r>
              <a:rPr lang="en-US" dirty="0" smtClean="0"/>
              <a:t>G</a:t>
            </a:r>
            <a:r>
              <a:rPr lang="en-US" dirty="0" smtClean="0"/>
              <a:t>oals achieved</a:t>
            </a:r>
            <a:endParaRPr lang="en-US" dirty="0" smtClean="0"/>
          </a:p>
          <a:p>
            <a:pPr lvl="1">
              <a:buClr>
                <a:schemeClr val="accent3"/>
              </a:buClr>
            </a:pPr>
            <a:r>
              <a:rPr lang="en-US" dirty="0" smtClean="0"/>
              <a:t>Budget maintained</a:t>
            </a:r>
            <a:endParaRPr lang="en-US" dirty="0" smtClean="0"/>
          </a:p>
          <a:p>
            <a:pPr lvl="1">
              <a:buClr>
                <a:schemeClr val="accent3"/>
              </a:buClr>
            </a:pPr>
            <a:r>
              <a:rPr lang="en-US" dirty="0" smtClean="0"/>
              <a:t>Successful</a:t>
            </a:r>
            <a:r>
              <a:rPr lang="en-US" dirty="0" smtClean="0"/>
              <a:t> outcome despite change late </a:t>
            </a:r>
            <a:r>
              <a:rPr lang="en-US" dirty="0" smtClean="0"/>
              <a:t>in project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en-US" dirty="0" smtClean="0"/>
              <a:t>Introduction</a:t>
            </a:r>
          </a:p>
        </p:txBody>
      </p:sp>
      <p:sp>
        <p:nvSpPr>
          <p:cNvPr id="14338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en-US" dirty="0" smtClean="0"/>
          </a:p>
          <a:p>
            <a:pPr eaLnBrk="1" hangingPunct="1">
              <a:buFont typeface="Wingdings 2" pitchFamily="18" charset="2"/>
              <a:buNone/>
            </a:pPr>
            <a:endParaRPr lang="en-US" dirty="0" smtClean="0"/>
          </a:p>
        </p:txBody>
      </p:sp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381000" y="2895600"/>
            <a:ext cx="8534400" cy="2723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dirty="0" smtClean="0"/>
          </a:p>
          <a:p>
            <a:pPr algn="ctr">
              <a:spcBef>
                <a:spcPct val="50000"/>
              </a:spcBef>
            </a:pPr>
            <a:r>
              <a:rPr lang="en-US" dirty="0" smtClean="0"/>
              <a:t>Change of requirements from Spring 2010</a:t>
            </a:r>
          </a:p>
          <a:p>
            <a:pPr algn="ctr">
              <a:spcBef>
                <a:spcPct val="50000"/>
              </a:spcBef>
            </a:pPr>
            <a:r>
              <a:rPr lang="en-US" dirty="0" smtClean="0"/>
              <a:t>Now an adaptive control problem</a:t>
            </a:r>
          </a:p>
          <a:p>
            <a:pPr algn="ctr">
              <a:spcBef>
                <a:spcPct val="50000"/>
              </a:spcBef>
            </a:pPr>
            <a:endParaRPr lang="en-US" dirty="0" smtClean="0"/>
          </a:p>
          <a:p>
            <a:pPr algn="ctr">
              <a:spcBef>
                <a:spcPct val="50000"/>
              </a:spcBef>
            </a:pPr>
            <a:r>
              <a:rPr lang="en-US" dirty="0" smtClean="0"/>
              <a:t>Goal:  Maintain a predefined waveform while </a:t>
            </a:r>
            <a:r>
              <a:rPr lang="en-US" dirty="0" smtClean="0"/>
              <a:t>correcting for </a:t>
            </a:r>
            <a:r>
              <a:rPr lang="en-US" dirty="0" smtClean="0"/>
              <a:t>an </a:t>
            </a:r>
            <a:r>
              <a:rPr lang="en-US" dirty="0" smtClean="0"/>
              <a:t>external disturbance. </a:t>
            </a:r>
            <a:endParaRPr lang="en-US" dirty="0"/>
          </a:p>
          <a:p>
            <a:pPr>
              <a:spcBef>
                <a:spcPct val="50000"/>
              </a:spcBef>
            </a:pPr>
            <a:r>
              <a:rPr lang="en-US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en-US" dirty="0" smtClean="0"/>
              <a:t>Requirements	</a:t>
            </a:r>
          </a:p>
        </p:txBody>
      </p:sp>
      <p:sp>
        <p:nvSpPr>
          <p:cNvPr id="15362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2438400"/>
            <a:ext cx="8229600" cy="3657600"/>
          </a:xfrm>
        </p:spPr>
        <p:txBody>
          <a:bodyPr/>
          <a:lstStyle/>
          <a:p>
            <a:pPr lvl="0"/>
            <a:r>
              <a:rPr lang="en-US" dirty="0" smtClean="0"/>
              <a:t>Control position of motor such that it will accurately follow predefined, periodic waveforms. </a:t>
            </a:r>
          </a:p>
          <a:p>
            <a:pPr lvl="0"/>
            <a:r>
              <a:rPr lang="en-US" dirty="0" smtClean="0"/>
              <a:t>Track operating voltage of motor.</a:t>
            </a:r>
          </a:p>
          <a:p>
            <a:pPr lvl="0"/>
            <a:r>
              <a:rPr lang="en-US" dirty="0" smtClean="0"/>
              <a:t>Control position of motor using only voltage inputs.</a:t>
            </a:r>
          </a:p>
          <a:p>
            <a:pPr lvl="0"/>
            <a:r>
              <a:rPr lang="en-US" dirty="0" smtClean="0"/>
              <a:t>Track operating current of motor. </a:t>
            </a:r>
          </a:p>
          <a:p>
            <a:pPr lvl="0"/>
            <a:r>
              <a:rPr lang="en-US" dirty="0" smtClean="0"/>
              <a:t>Control position of motor using only current inputs.</a:t>
            </a:r>
          </a:p>
          <a:p>
            <a:pPr lvl="0"/>
            <a:r>
              <a:rPr lang="en-US" dirty="0" smtClean="0"/>
              <a:t>Control position of motor with aperiodic perturbations. </a:t>
            </a:r>
          </a:p>
          <a:p>
            <a:pPr eaLnBrk="1" hangingPunct="1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en-US" sz="4000" dirty="0" smtClean="0"/>
              <a:t>Concept/Hypothesis</a:t>
            </a:r>
            <a:br>
              <a:rPr lang="en-US" sz="4000" dirty="0" smtClean="0"/>
            </a:br>
            <a:r>
              <a:rPr lang="en-US" sz="4000" dirty="0" smtClean="0"/>
              <a:t>   Initial project focus</a:t>
            </a:r>
            <a:r>
              <a:rPr lang="en-US" sz="4600" dirty="0" smtClean="0"/>
              <a:t>	</a:t>
            </a:r>
          </a:p>
        </p:txBody>
      </p:sp>
      <p:sp>
        <p:nvSpPr>
          <p:cNvPr id="16386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935163"/>
            <a:ext cx="8229600" cy="4922837"/>
          </a:xfrm>
        </p:spPr>
        <p:txBody>
          <a:bodyPr/>
          <a:lstStyle/>
          <a:p>
            <a:pPr eaLnBrk="1" hangingPunct="1"/>
            <a:r>
              <a:rPr lang="en-US" sz="2000" dirty="0" smtClean="0"/>
              <a:t>Hypothesis from 2007 project was; Two software controlled pumps connected to a single chamber could accurately emulate the human CV system </a:t>
            </a:r>
          </a:p>
          <a:p>
            <a:pPr lvl="1" eaLnBrk="1" hangingPunct="1"/>
            <a:r>
              <a:rPr lang="en-US" sz="1700" dirty="0" smtClean="0"/>
              <a:t>Primary barrier was the separation of output volume and resulting pressure within a closed chamber. </a:t>
            </a:r>
            <a:endParaRPr lang="en-US" sz="1800" dirty="0" smtClean="0"/>
          </a:p>
          <a:p>
            <a:pPr lvl="0"/>
            <a:endParaRPr lang="en-US" sz="1800" dirty="0" smtClean="0"/>
          </a:p>
          <a:p>
            <a:pPr lvl="0"/>
            <a:r>
              <a:rPr lang="en-US" sz="1800" dirty="0" smtClean="0"/>
              <a:t>Design a control algorithm so the motor position accurately follows a desired waveform while maintaining a fixed current.  Motor control will be determined solely by means of voltage limiting methods. </a:t>
            </a:r>
          </a:p>
          <a:p>
            <a:pPr lvl="0"/>
            <a:r>
              <a:rPr lang="en-US" sz="1800" dirty="0" smtClean="0"/>
              <a:t>Expand the algorithm so additional waveforms are followed accurately.  </a:t>
            </a:r>
          </a:p>
          <a:p>
            <a:pPr lvl="0"/>
            <a:r>
              <a:rPr lang="en-US" sz="1800" dirty="0" smtClean="0"/>
              <a:t>Evaluate the rotational accuracy and latency of both control methods while being subjected to aperiodic disturbances. </a:t>
            </a:r>
          </a:p>
          <a:p>
            <a:pPr lvl="0"/>
            <a:r>
              <a:rPr lang="en-US" sz="1800" dirty="0" smtClean="0"/>
              <a:t>Modify as necessary the most favorable control method to accurately follow predefined waveforms while being subjected to aperiodic waveforms.  </a:t>
            </a:r>
          </a:p>
          <a:p>
            <a:pPr eaLnBrk="1" hangingPunct="1">
              <a:buFont typeface="Wingdings 2" pitchFamily="18" charset="2"/>
              <a:buNone/>
            </a:pPr>
            <a:endParaRPr lang="en-US" sz="17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Flow Chart: Fourier Repetitive Control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514600" y="2057400"/>
          <a:ext cx="4038600" cy="4267200"/>
        </p:xfrm>
        <a:graphic>
          <a:graphicData uri="http://schemas.openxmlformats.org/presentationml/2006/ole">
            <p:oleObj spid="_x0000_s1026" name="Document" r:id="rId3" imgW="5940848" imgH="8140815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Block Diagram:</a:t>
            </a:r>
            <a:endParaRPr lang="en-US" sz="4000" dirty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819400"/>
            <a:ext cx="8220075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0"/>
            <a:ext cx="3200400" cy="704850"/>
          </a:xfrm>
        </p:spPr>
        <p:txBody>
          <a:bodyPr/>
          <a:lstStyle/>
          <a:p>
            <a:pPr algn="ctr"/>
            <a:r>
              <a:rPr lang="en-US" sz="4000" dirty="0" smtClean="0"/>
              <a:t>PIC Board</a:t>
            </a:r>
            <a:endParaRPr lang="en-US" sz="4000" dirty="0"/>
          </a:p>
        </p:txBody>
      </p:sp>
      <p:pic>
        <p:nvPicPr>
          <p:cNvPr id="19474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240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77" name="Picture 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1066800"/>
            <a:ext cx="482282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TextBox 23"/>
          <p:cNvSpPr txBox="1"/>
          <p:nvPr/>
        </p:nvSpPr>
        <p:spPr>
          <a:xfrm>
            <a:off x="609600" y="3962400"/>
            <a:ext cx="2743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PC18F2620</a:t>
            </a:r>
          </a:p>
          <a:p>
            <a:endParaRPr lang="en-US" dirty="0" smtClean="0"/>
          </a:p>
          <a:p>
            <a:r>
              <a:rPr lang="en-US" dirty="0" smtClean="0"/>
              <a:t>Sends signal to Power Amplifier for primary channel</a:t>
            </a:r>
          </a:p>
          <a:p>
            <a:endParaRPr lang="en-US" dirty="0" smtClean="0"/>
          </a:p>
          <a:p>
            <a:r>
              <a:rPr lang="en-US" dirty="0" smtClean="0"/>
              <a:t>Gathers data from encoder and converts using A/D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Power Supply</a:t>
            </a:r>
            <a:endParaRPr lang="en-US" sz="4000" dirty="0"/>
          </a:p>
        </p:txBody>
      </p:sp>
      <p:sp>
        <p:nvSpPr>
          <p:cNvPr id="24" name="TextBox 23"/>
          <p:cNvSpPr txBox="1"/>
          <p:nvPr/>
        </p:nvSpPr>
        <p:spPr>
          <a:xfrm>
            <a:off x="914400" y="2533471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DC power to both power amplifiers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2286000"/>
            <a:ext cx="3457575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Servo Amplifier: </a:t>
            </a:r>
            <a:endParaRPr lang="en-US" sz="4000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828800"/>
            <a:ext cx="24003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 descr="C:\Documents and Settings\Zachary\Desktop\servo_amp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1828800"/>
            <a:ext cx="5967280" cy="4572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09600" y="5029200"/>
            <a:ext cx="2133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Servo Amplifier:1)</a:t>
            </a:r>
          </a:p>
          <a:p>
            <a:r>
              <a:rPr lang="en-US" sz="1200" dirty="0" smtClean="0"/>
              <a:t>Ref+ to pin 4</a:t>
            </a:r>
          </a:p>
          <a:p>
            <a:r>
              <a:rPr lang="en-US" sz="1200" dirty="0" smtClean="0"/>
              <a:t>Ref- to pin 5</a:t>
            </a:r>
          </a:p>
          <a:p>
            <a:r>
              <a:rPr lang="en-US" sz="1200" dirty="0" smtClean="0"/>
              <a:t>Motor+ to motor+</a:t>
            </a:r>
          </a:p>
          <a:p>
            <a:r>
              <a:rPr lang="en-US" sz="1200" dirty="0" smtClean="0"/>
              <a:t>Motor- to motor-</a:t>
            </a:r>
          </a:p>
          <a:p>
            <a:r>
              <a:rPr lang="en-US" sz="1200" dirty="0" smtClean="0"/>
              <a:t>2)  Ref+ to PCB</a:t>
            </a:r>
          </a:p>
          <a:p>
            <a:r>
              <a:rPr lang="en-US" sz="1200" dirty="0" smtClean="0"/>
              <a:t>Ref- to GND</a:t>
            </a:r>
          </a:p>
          <a:p>
            <a:r>
              <a:rPr lang="en-US" sz="1200" dirty="0" smtClean="0"/>
              <a:t>Motor+ to motor+</a:t>
            </a:r>
          </a:p>
          <a:p>
            <a:r>
              <a:rPr lang="en-US" sz="1200" dirty="0" smtClean="0"/>
              <a:t>Motor- to PCB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498</TotalTime>
  <Words>558</Words>
  <Application>Microsoft Office PowerPoint</Application>
  <PresentationFormat>On-screen Show (4:3)</PresentationFormat>
  <Paragraphs>157</Paragraphs>
  <Slides>18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Flow</vt:lpstr>
      <vt:lpstr>Document</vt:lpstr>
      <vt:lpstr>Cardiovascular system emulator Senior Design Team 1001 </vt:lpstr>
      <vt:lpstr>Introduction</vt:lpstr>
      <vt:lpstr>Requirements </vt:lpstr>
      <vt:lpstr>Concept/Hypothesis    Initial project focus </vt:lpstr>
      <vt:lpstr>Flow Chart: Fourier Repetitive Control</vt:lpstr>
      <vt:lpstr>Block Diagram:</vt:lpstr>
      <vt:lpstr>PIC Board</vt:lpstr>
      <vt:lpstr>Power Supply</vt:lpstr>
      <vt:lpstr>Servo Amplifier: </vt:lpstr>
      <vt:lpstr>Motors:</vt:lpstr>
      <vt:lpstr>May 2010 Status: </vt:lpstr>
      <vt:lpstr>     Predefined sine wave with disturbance</vt:lpstr>
      <vt:lpstr>Predefined sine with higher freq disturbance</vt:lpstr>
      <vt:lpstr>Half-rectified sine with disturbance</vt:lpstr>
      <vt:lpstr>Sawtooth wave with disturbance</vt:lpstr>
      <vt:lpstr>Goal achievement</vt:lpstr>
      <vt:lpstr>Budget review and update</vt:lpstr>
      <vt:lpstr> Summary </vt:lpstr>
    </vt:vector>
  </TitlesOfParts>
  <Company>North Dakota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zachary.dotson</dc:creator>
  <cp:lastModifiedBy>Dale Faust</cp:lastModifiedBy>
  <cp:revision>69</cp:revision>
  <dcterms:created xsi:type="dcterms:W3CDTF">2010-04-29T18:29:59Z</dcterms:created>
  <dcterms:modified xsi:type="dcterms:W3CDTF">2010-12-09T02:20:06Z</dcterms:modified>
</cp:coreProperties>
</file>